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47" r:id="rId1"/>
  </p:sldMasterIdLst>
  <p:notesMasterIdLst>
    <p:notesMasterId r:id="rId3"/>
  </p:notesMasterIdLst>
  <p:handoutMasterIdLst>
    <p:handoutMasterId r:id="rId4"/>
  </p:handoutMasterIdLst>
  <p:sldIdLst>
    <p:sldId id="260" r:id="rId2"/>
  </p:sldIdLst>
  <p:sldSz cx="30279975" cy="42808525"/>
  <p:notesSz cx="6797675" cy="9928225"/>
  <p:defaultTextStyle>
    <a:defPPr>
      <a:defRPr lang="en-US"/>
    </a:defPPr>
    <a:lvl1pPr algn="l" rtl="0" eaLnBrk="0" fontAlgn="base" hangingPunct="0">
      <a:spcBef>
        <a:spcPct val="0"/>
      </a:spcBef>
      <a:spcAft>
        <a:spcPct val="0"/>
      </a:spcAft>
      <a:defRPr sz="2300" kern="1200">
        <a:solidFill>
          <a:schemeClr val="tx1"/>
        </a:solidFill>
        <a:latin typeface="Times New Roman" charset="0"/>
        <a:ea typeface="+mn-ea"/>
        <a:cs typeface="+mn-cs"/>
      </a:defRPr>
    </a:lvl1pPr>
    <a:lvl2pPr marL="456745" algn="l" rtl="0" eaLnBrk="0" fontAlgn="base" hangingPunct="0">
      <a:spcBef>
        <a:spcPct val="0"/>
      </a:spcBef>
      <a:spcAft>
        <a:spcPct val="0"/>
      </a:spcAft>
      <a:defRPr sz="2300" kern="1200">
        <a:solidFill>
          <a:schemeClr val="tx1"/>
        </a:solidFill>
        <a:latin typeface="Times New Roman" charset="0"/>
        <a:ea typeface="+mn-ea"/>
        <a:cs typeface="+mn-cs"/>
      </a:defRPr>
    </a:lvl2pPr>
    <a:lvl3pPr marL="913507" algn="l" rtl="0" eaLnBrk="0" fontAlgn="base" hangingPunct="0">
      <a:spcBef>
        <a:spcPct val="0"/>
      </a:spcBef>
      <a:spcAft>
        <a:spcPct val="0"/>
      </a:spcAft>
      <a:defRPr sz="2300" kern="1200">
        <a:solidFill>
          <a:schemeClr val="tx1"/>
        </a:solidFill>
        <a:latin typeface="Times New Roman" charset="0"/>
        <a:ea typeface="+mn-ea"/>
        <a:cs typeface="+mn-cs"/>
      </a:defRPr>
    </a:lvl3pPr>
    <a:lvl4pPr marL="1370252" algn="l" rtl="0" eaLnBrk="0" fontAlgn="base" hangingPunct="0">
      <a:spcBef>
        <a:spcPct val="0"/>
      </a:spcBef>
      <a:spcAft>
        <a:spcPct val="0"/>
      </a:spcAft>
      <a:defRPr sz="2300" kern="1200">
        <a:solidFill>
          <a:schemeClr val="tx1"/>
        </a:solidFill>
        <a:latin typeface="Times New Roman" charset="0"/>
        <a:ea typeface="+mn-ea"/>
        <a:cs typeface="+mn-cs"/>
      </a:defRPr>
    </a:lvl4pPr>
    <a:lvl5pPr marL="1827006" algn="l" rtl="0" eaLnBrk="0" fontAlgn="base" hangingPunct="0">
      <a:spcBef>
        <a:spcPct val="0"/>
      </a:spcBef>
      <a:spcAft>
        <a:spcPct val="0"/>
      </a:spcAft>
      <a:defRPr sz="2300" kern="1200">
        <a:solidFill>
          <a:schemeClr val="tx1"/>
        </a:solidFill>
        <a:latin typeface="Times New Roman" charset="0"/>
        <a:ea typeface="+mn-ea"/>
        <a:cs typeface="+mn-cs"/>
      </a:defRPr>
    </a:lvl5pPr>
    <a:lvl6pPr marL="2283759" algn="l" defTabSz="456745" rtl="0" eaLnBrk="1" latinLnBrk="0" hangingPunct="1">
      <a:defRPr sz="2300" kern="1200">
        <a:solidFill>
          <a:schemeClr val="tx1"/>
        </a:solidFill>
        <a:latin typeface="Times New Roman" charset="0"/>
        <a:ea typeface="+mn-ea"/>
        <a:cs typeface="+mn-cs"/>
      </a:defRPr>
    </a:lvl6pPr>
    <a:lvl7pPr marL="2740504" algn="l" defTabSz="456745" rtl="0" eaLnBrk="1" latinLnBrk="0" hangingPunct="1">
      <a:defRPr sz="2300" kern="1200">
        <a:solidFill>
          <a:schemeClr val="tx1"/>
        </a:solidFill>
        <a:latin typeface="Times New Roman" charset="0"/>
        <a:ea typeface="+mn-ea"/>
        <a:cs typeface="+mn-cs"/>
      </a:defRPr>
    </a:lvl7pPr>
    <a:lvl8pPr marL="3197271" algn="l" defTabSz="456745" rtl="0" eaLnBrk="1" latinLnBrk="0" hangingPunct="1">
      <a:defRPr sz="2300" kern="1200">
        <a:solidFill>
          <a:schemeClr val="tx1"/>
        </a:solidFill>
        <a:latin typeface="Times New Roman" charset="0"/>
        <a:ea typeface="+mn-ea"/>
        <a:cs typeface="+mn-cs"/>
      </a:defRPr>
    </a:lvl8pPr>
    <a:lvl9pPr marL="3654016" algn="l" defTabSz="456745" rtl="0" eaLnBrk="1" latinLnBrk="0" hangingPunct="1">
      <a:defRPr sz="23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2229"/>
    <a:srgbClr val="2774B3"/>
    <a:srgbClr val="786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1505" autoAdjust="0"/>
    <p:restoredTop sz="98741" autoAdjust="0"/>
  </p:normalViewPr>
  <p:slideViewPr>
    <p:cSldViewPr showGuides="1">
      <p:cViewPr varScale="1">
        <p:scale>
          <a:sx n="17" d="100"/>
          <a:sy n="17" d="100"/>
        </p:scale>
        <p:origin x="3114" y="18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CB55151-7B4F-7146-9B57-7BEB3D56A247}" type="datetimeFigureOut">
              <a:rPr lang="de-DE" smtClean="0"/>
              <a:t>16.10.2014</a:t>
            </a:fld>
            <a:endParaRPr lang="de-DE"/>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13A0FF6-AD4D-D04E-B133-BE310984E986}" type="slidenum">
              <a:rPr lang="de-DE" smtClean="0"/>
              <a:t>‹#›</a:t>
            </a:fld>
            <a:endParaRPr lang="de-DE"/>
          </a:p>
        </p:txBody>
      </p:sp>
    </p:spTree>
    <p:extLst>
      <p:ext uri="{BB962C8B-B14F-4D97-AF65-F5344CB8AC3E}">
        <p14:creationId xmlns:p14="http://schemas.microsoft.com/office/powerpoint/2010/main" val="262328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9ECBC-B842-B34C-A7DD-8F72F0926971}" type="datetimeFigureOut">
              <a:rPr lang="de-DE" smtClean="0"/>
              <a:t>16.10.2014</a:t>
            </a:fld>
            <a:endParaRPr lang="de-DE"/>
          </a:p>
        </p:txBody>
      </p:sp>
      <p:sp>
        <p:nvSpPr>
          <p:cNvPr id="4" name="Folienbildplatzhalt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B09197A-39E3-B444-9E51-025E6E65607C}" type="slidenum">
              <a:rPr lang="de-DE" smtClean="0"/>
              <a:t>‹#›</a:t>
            </a:fld>
            <a:endParaRPr lang="de-DE"/>
          </a:p>
        </p:txBody>
      </p:sp>
    </p:spTree>
    <p:extLst>
      <p:ext uri="{BB962C8B-B14F-4D97-AF65-F5344CB8AC3E}">
        <p14:creationId xmlns:p14="http://schemas.microsoft.com/office/powerpoint/2010/main" val="3377660182"/>
      </p:ext>
    </p:extLst>
  </p:cSld>
  <p:clrMap bg1="lt1" tx1="dk1" bg2="lt2" tx2="dk2" accent1="accent1" accent2="accent2" accent3="accent3" accent4="accent4" accent5="accent5" accent6="accent6" hlink="hlink" folHlink="folHlink"/>
  <p:notesStyle>
    <a:lvl1pPr marL="0" algn="l" defTabSz="456745" rtl="0" eaLnBrk="1" latinLnBrk="0" hangingPunct="1">
      <a:defRPr sz="1400" kern="1200">
        <a:solidFill>
          <a:schemeClr val="tx1"/>
        </a:solidFill>
        <a:latin typeface="+mn-lt"/>
        <a:ea typeface="+mn-ea"/>
        <a:cs typeface="+mn-cs"/>
      </a:defRPr>
    </a:lvl1pPr>
    <a:lvl2pPr marL="456745" algn="l" defTabSz="456745" rtl="0" eaLnBrk="1" latinLnBrk="0" hangingPunct="1">
      <a:defRPr sz="1400" kern="1200">
        <a:solidFill>
          <a:schemeClr val="tx1"/>
        </a:solidFill>
        <a:latin typeface="+mn-lt"/>
        <a:ea typeface="+mn-ea"/>
        <a:cs typeface="+mn-cs"/>
      </a:defRPr>
    </a:lvl2pPr>
    <a:lvl3pPr marL="913507" algn="l" defTabSz="456745" rtl="0" eaLnBrk="1" latinLnBrk="0" hangingPunct="1">
      <a:defRPr sz="1400" kern="1200">
        <a:solidFill>
          <a:schemeClr val="tx1"/>
        </a:solidFill>
        <a:latin typeface="+mn-lt"/>
        <a:ea typeface="+mn-ea"/>
        <a:cs typeface="+mn-cs"/>
      </a:defRPr>
    </a:lvl3pPr>
    <a:lvl4pPr marL="1370252" algn="l" defTabSz="456745" rtl="0" eaLnBrk="1" latinLnBrk="0" hangingPunct="1">
      <a:defRPr sz="1400" kern="1200">
        <a:solidFill>
          <a:schemeClr val="tx1"/>
        </a:solidFill>
        <a:latin typeface="+mn-lt"/>
        <a:ea typeface="+mn-ea"/>
        <a:cs typeface="+mn-cs"/>
      </a:defRPr>
    </a:lvl4pPr>
    <a:lvl5pPr marL="1827006" algn="l" defTabSz="456745" rtl="0" eaLnBrk="1" latinLnBrk="0" hangingPunct="1">
      <a:defRPr sz="1400" kern="1200">
        <a:solidFill>
          <a:schemeClr val="tx1"/>
        </a:solidFill>
        <a:latin typeface="+mn-lt"/>
        <a:ea typeface="+mn-ea"/>
        <a:cs typeface="+mn-cs"/>
      </a:defRPr>
    </a:lvl5pPr>
    <a:lvl6pPr marL="2283759" algn="l" defTabSz="456745" rtl="0" eaLnBrk="1" latinLnBrk="0" hangingPunct="1">
      <a:defRPr sz="1400" kern="1200">
        <a:solidFill>
          <a:schemeClr val="tx1"/>
        </a:solidFill>
        <a:latin typeface="+mn-lt"/>
        <a:ea typeface="+mn-ea"/>
        <a:cs typeface="+mn-cs"/>
      </a:defRPr>
    </a:lvl6pPr>
    <a:lvl7pPr marL="2740504" algn="l" defTabSz="456745" rtl="0" eaLnBrk="1" latinLnBrk="0" hangingPunct="1">
      <a:defRPr sz="1400" kern="1200">
        <a:solidFill>
          <a:schemeClr val="tx1"/>
        </a:solidFill>
        <a:latin typeface="+mn-lt"/>
        <a:ea typeface="+mn-ea"/>
        <a:cs typeface="+mn-cs"/>
      </a:defRPr>
    </a:lvl7pPr>
    <a:lvl8pPr marL="3197271" algn="l" defTabSz="456745" rtl="0" eaLnBrk="1" latinLnBrk="0" hangingPunct="1">
      <a:defRPr sz="1400" kern="1200">
        <a:solidFill>
          <a:schemeClr val="tx1"/>
        </a:solidFill>
        <a:latin typeface="+mn-lt"/>
        <a:ea typeface="+mn-ea"/>
        <a:cs typeface="+mn-cs"/>
      </a:defRPr>
    </a:lvl8pPr>
    <a:lvl9pPr marL="3654016" algn="l" defTabSz="456745"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CH" smtClean="0"/>
              <a:t>Mastertitelformat bearbeiten</a:t>
            </a:r>
            <a:endParaRPr lang="de-DE"/>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de-DE"/>
          </a:p>
        </p:txBody>
      </p:sp>
      <p:sp>
        <p:nvSpPr>
          <p:cNvPr id="4" name="Datumsplatzhalter 3"/>
          <p:cNvSpPr>
            <a:spLocks noGrp="1"/>
          </p:cNvSpPr>
          <p:nvPr>
            <p:ph type="dt" sz="half" idx="10"/>
          </p:nvPr>
        </p:nvSpPr>
        <p:spPr/>
        <p:txBody>
          <a:bodyPr/>
          <a:lstStyle/>
          <a:p>
            <a:fld id="{AEE2D4E4-5BF1-844D-823E-94B66EA95F16}" type="datetimeFigureOut">
              <a:rPr lang="de-DE" smtClean="0"/>
              <a:t>16.10.2014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409445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AEE2D4E4-5BF1-844D-823E-94B66EA95F16}" type="datetimeFigureOut">
              <a:rPr lang="de-DE" smtClean="0"/>
              <a:t>16.10.2014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395087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3538" y="1714500"/>
            <a:ext cx="6811962" cy="36525200"/>
          </a:xfr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1514475" y="1714500"/>
            <a:ext cx="20286663" cy="36525200"/>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AEE2D4E4-5BF1-844D-823E-94B66EA95F16}" type="datetimeFigureOut">
              <a:rPr lang="de-DE" smtClean="0"/>
              <a:t>16.10.2014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2596284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ASH Vorlage 2014">
    <p:spTree>
      <p:nvGrpSpPr>
        <p:cNvPr id="1" name=""/>
        <p:cNvGrpSpPr/>
        <p:nvPr/>
      </p:nvGrpSpPr>
      <p:grpSpPr>
        <a:xfrm>
          <a:off x="0" y="0"/>
          <a:ext cx="0" cy="0"/>
          <a:chOff x="0" y="0"/>
          <a:chExt cx="0" cy="0"/>
        </a:xfrm>
      </p:grpSpPr>
      <p:sp>
        <p:nvSpPr>
          <p:cNvPr id="6" name="Inhaltsplatzhalter 2"/>
          <p:cNvSpPr>
            <a:spLocks noGrp="1"/>
          </p:cNvSpPr>
          <p:nvPr>
            <p:ph sz="half" idx="1"/>
          </p:nvPr>
        </p:nvSpPr>
        <p:spPr>
          <a:xfrm>
            <a:off x="4050756" y="9234912"/>
            <a:ext cx="11880000" cy="29573088"/>
          </a:xfrm>
        </p:spPr>
        <p:txBody>
          <a:bodyPr lIns="0" tIns="0" rIns="0" bIns="0"/>
          <a:lstStyle>
            <a:lvl1pPr>
              <a:lnSpc>
                <a:spcPts val="4001"/>
              </a:lnSpc>
              <a:spcBef>
                <a:spcPts val="0"/>
              </a:spcBef>
              <a:buNone/>
              <a:defRPr sz="3200" spc="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dirty="0"/>
          </a:p>
        </p:txBody>
      </p:sp>
      <p:sp>
        <p:nvSpPr>
          <p:cNvPr id="7" name="Inhaltsplatzhalter 2"/>
          <p:cNvSpPr>
            <a:spLocks noGrp="1"/>
          </p:cNvSpPr>
          <p:nvPr>
            <p:ph sz="half" idx="13"/>
          </p:nvPr>
        </p:nvSpPr>
        <p:spPr>
          <a:xfrm>
            <a:off x="16940187" y="9234910"/>
            <a:ext cx="11880000" cy="29573088"/>
          </a:xfrm>
        </p:spPr>
        <p:txBody>
          <a:bodyPr lIns="0" tIns="0" rIns="0" bIns="0"/>
          <a:lstStyle>
            <a:lvl1pPr>
              <a:lnSpc>
                <a:spcPts val="4001"/>
              </a:lnSpc>
              <a:spcBef>
                <a:spcPts val="0"/>
              </a:spcBef>
              <a:buNone/>
              <a:defRPr sz="3200" spc="0">
                <a:latin typeface="Arial"/>
              </a:defRPr>
            </a:lvl1pPr>
            <a:lvl2pPr>
              <a:lnSpc>
                <a:spcPts val="4001"/>
              </a:lnSpc>
              <a:spcBef>
                <a:spcPts val="0"/>
              </a:spcBef>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DE" dirty="0"/>
          </a:p>
        </p:txBody>
      </p:sp>
      <p:sp>
        <p:nvSpPr>
          <p:cNvPr id="9" name="Bildplatzhalter 8" title="IASH"/>
          <p:cNvSpPr>
            <a:spLocks noGrp="1"/>
          </p:cNvSpPr>
          <p:nvPr>
            <p:ph type="pic" sz="quarter" idx="14"/>
          </p:nvPr>
        </p:nvSpPr>
        <p:spPr>
          <a:xfrm>
            <a:off x="24875999" y="39549231"/>
            <a:ext cx="3960001" cy="2483999"/>
          </a:xfrm>
        </p:spPr>
        <p:txBody>
          <a:bodyPr wrap="none" lIns="0" tIns="0" rIns="0" bIns="0" anchor="b" anchorCtr="0"/>
          <a:lstStyle>
            <a:lvl1pPr marL="0" indent="0">
              <a:lnSpc>
                <a:spcPct val="100000"/>
              </a:lnSpc>
              <a:spcBef>
                <a:spcPts val="0"/>
              </a:spcBef>
              <a:defRPr sz="2300" baseline="0">
                <a:latin typeface="Arial"/>
              </a:defRPr>
            </a:lvl1pPr>
          </a:lstStyle>
          <a:p>
            <a:r>
              <a:rPr lang="de-CH" dirty="0" smtClean="0"/>
              <a:t>Bild auf Platzhalter ziehen oder durch Klicken auf Symbol hinzufügen</a:t>
            </a:r>
            <a:endParaRPr lang="de-DE" dirty="0"/>
          </a:p>
        </p:txBody>
      </p:sp>
      <p:sp>
        <p:nvSpPr>
          <p:cNvPr id="18" name="Rechteck 17"/>
          <p:cNvSpPr/>
          <p:nvPr userDrawn="1"/>
        </p:nvSpPr>
        <p:spPr bwMode="auto">
          <a:xfrm>
            <a:off x="4050755" y="39158282"/>
            <a:ext cx="24770756" cy="45719"/>
          </a:xfrm>
          <a:prstGeom prst="rect">
            <a:avLst/>
          </a:prstGeom>
          <a:noFill/>
          <a:ln w="107950" cap="flat" cmpd="sng" algn="ctr">
            <a:solidFill>
              <a:schemeClr val="tx1">
                <a:alpha val="50000"/>
              </a:schemeClr>
            </a:solidFill>
            <a:prstDash val="solid"/>
            <a:miter lim="800000"/>
            <a:headEnd type="none" w="med" len="med"/>
            <a:tailEnd type="none" w="med" len="med"/>
          </a:ln>
          <a:effectLst/>
        </p:spPr>
        <p:txBody>
          <a:bodyPr vert="horz" wrap="square" lIns="91348" tIns="45674" rIns="91348" bIns="45674" numCol="1" rtlCol="0" anchor="t" anchorCtr="0" compatLnSpc="1">
            <a:prstTxWarp prst="textNoShape">
              <a:avLst/>
            </a:prstTxWarp>
          </a:bodyPr>
          <a:lstStyle/>
          <a:p>
            <a:pPr marL="0" marR="0" indent="0" algn="l" defTabSz="896055" rtl="0" eaLnBrk="0" fontAlgn="base" latinLnBrk="0" hangingPunct="0">
              <a:lnSpc>
                <a:spcPct val="100000"/>
              </a:lnSpc>
              <a:spcBef>
                <a:spcPct val="0"/>
              </a:spcBef>
              <a:spcAft>
                <a:spcPct val="0"/>
              </a:spcAft>
              <a:buClrTx/>
              <a:buSzTx/>
              <a:buFontTx/>
              <a:buNone/>
              <a:tabLst/>
            </a:pPr>
            <a:endParaRPr kumimoji="0" lang="de-DE" sz="2300" b="0" i="0" u="none" strike="noStrike" cap="none" normalizeH="0" baseline="0">
              <a:ln>
                <a:noFill/>
              </a:ln>
              <a:solidFill>
                <a:schemeClr val="tx1"/>
              </a:solidFill>
              <a:effectLst/>
              <a:latin typeface="Times New Roman" charset="0"/>
            </a:endParaRPr>
          </a:p>
        </p:txBody>
      </p:sp>
      <p:sp>
        <p:nvSpPr>
          <p:cNvPr id="11" name="Inhaltsplatzhalter 10"/>
          <p:cNvSpPr>
            <a:spLocks noGrp="1"/>
          </p:cNvSpPr>
          <p:nvPr>
            <p:ph sz="quarter" idx="15"/>
          </p:nvPr>
        </p:nvSpPr>
        <p:spPr>
          <a:xfrm>
            <a:off x="18870534" y="39549231"/>
            <a:ext cx="5299254" cy="2483999"/>
          </a:xfrm>
        </p:spPr>
        <p:txBody>
          <a:bodyPr lIns="0" tIns="0" rIns="0" bIns="0" anchor="b" anchorCtr="0"/>
          <a:lstStyle>
            <a:lvl1pPr marL="0" indent="0">
              <a:lnSpc>
                <a:spcPts val="2800"/>
              </a:lnSpc>
              <a:spcBef>
                <a:spcPts val="0"/>
              </a:spcBef>
              <a:buNone/>
              <a:defRPr sz="2300" spc="0" baseline="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endParaRPr lang="de-DE" dirty="0" smtClean="0"/>
          </a:p>
        </p:txBody>
      </p:sp>
      <p:sp>
        <p:nvSpPr>
          <p:cNvPr id="13" name="Textplatzhalter 12"/>
          <p:cNvSpPr>
            <a:spLocks noGrp="1"/>
          </p:cNvSpPr>
          <p:nvPr>
            <p:ph type="body" sz="quarter" idx="16" hasCustomPrompt="1"/>
          </p:nvPr>
        </p:nvSpPr>
        <p:spPr>
          <a:xfrm>
            <a:off x="4050755" y="39550278"/>
            <a:ext cx="5299201" cy="2483999"/>
          </a:xfrm>
        </p:spPr>
        <p:txBody>
          <a:bodyPr lIns="0" tIns="0" rIns="0" bIns="0" anchor="b" anchorCtr="0"/>
          <a:lstStyle>
            <a:lvl1pPr>
              <a:lnSpc>
                <a:spcPts val="2800"/>
              </a:lnSpc>
              <a:spcBef>
                <a:spcPts val="0"/>
              </a:spcBef>
              <a:buNone/>
              <a:defRPr sz="2300" spc="0" baseline="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CH" dirty="0" smtClean="0"/>
              <a:t>Vorname /Name</a:t>
            </a:r>
          </a:p>
          <a:p>
            <a:pPr lvl="0"/>
            <a:r>
              <a:rPr lang="de-CH" dirty="0" smtClean="0"/>
              <a:t>Adresse </a:t>
            </a:r>
          </a:p>
          <a:p>
            <a:pPr lvl="0"/>
            <a:r>
              <a:rPr lang="de-CH" dirty="0" smtClean="0"/>
              <a:t>E-Mail</a:t>
            </a:r>
          </a:p>
          <a:p>
            <a:pPr lvl="0"/>
            <a:r>
              <a:rPr lang="de-CH" dirty="0" smtClean="0"/>
              <a:t>(Website)</a:t>
            </a:r>
          </a:p>
          <a:p>
            <a:pPr lvl="0"/>
            <a:endParaRPr lang="de-CH" dirty="0" smtClean="0"/>
          </a:p>
          <a:p>
            <a:pPr lvl="0"/>
            <a:endParaRPr lang="de-CH" dirty="0" smtClean="0"/>
          </a:p>
        </p:txBody>
      </p:sp>
      <p:sp>
        <p:nvSpPr>
          <p:cNvPr id="24" name="Inhaltsplatzhalter 2"/>
          <p:cNvSpPr>
            <a:spLocks noGrp="1"/>
          </p:cNvSpPr>
          <p:nvPr>
            <p:ph sz="half" idx="17" hasCustomPrompt="1"/>
          </p:nvPr>
        </p:nvSpPr>
        <p:spPr>
          <a:xfrm>
            <a:off x="16" y="0"/>
            <a:ext cx="3114636" cy="42808525"/>
          </a:xfrm>
          <a:solidFill>
            <a:srgbClr val="786965"/>
          </a:solidFill>
        </p:spPr>
        <p:txBody>
          <a:bodyPr vert="vert270" lIns="1584000" tIns="0" rIns="0" bIns="1216800"/>
          <a:lstStyle>
            <a:lvl1pPr algn="l">
              <a:lnSpc>
                <a:spcPts val="4001"/>
              </a:lnSpc>
              <a:spcBef>
                <a:spcPts val="0"/>
              </a:spcBef>
              <a:buNone/>
              <a:defRPr sz="9600" spc="10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r>
              <a:rPr lang="de-DE" sz="12000" dirty="0" smtClean="0">
                <a:solidFill>
                  <a:schemeClr val="bg1"/>
                </a:solidFill>
              </a:rPr>
              <a:t>Graduiertenschule der Philosophisch-historischen Fakultät</a:t>
            </a:r>
            <a:endParaRPr lang="de-DE" sz="12000" dirty="0">
              <a:solidFill>
                <a:schemeClr val="bg1"/>
              </a:solidFill>
            </a:endParaRPr>
          </a:p>
        </p:txBody>
      </p:sp>
      <p:sp>
        <p:nvSpPr>
          <p:cNvPr id="14" name="Titel 1"/>
          <p:cNvSpPr>
            <a:spLocks noGrp="1"/>
          </p:cNvSpPr>
          <p:nvPr>
            <p:ph type="title"/>
          </p:nvPr>
        </p:nvSpPr>
        <p:spPr>
          <a:xfrm>
            <a:off x="4050756" y="1714500"/>
            <a:ext cx="24770752" cy="7134225"/>
          </a:xfrm>
        </p:spPr>
        <p:txBody>
          <a:bodyPr/>
          <a:lstStyle>
            <a:lvl1pPr algn="l">
              <a:defRPr/>
            </a:lvl1pPr>
          </a:lstStyle>
          <a:p>
            <a:pPr>
              <a:lnSpc>
                <a:spcPts val="13500"/>
              </a:lnSpc>
            </a:pPr>
            <a:r>
              <a:rPr lang="de-DE" dirty="0" smtClean="0"/>
              <a:t>Titel</a:t>
            </a:r>
            <a:br>
              <a:rPr lang="de-DE" dirty="0" smtClean="0"/>
            </a:br>
            <a:r>
              <a:rPr lang="de-DE" sz="10000" dirty="0" smtClean="0"/>
              <a:t>Untertitel</a:t>
            </a:r>
            <a:r>
              <a:rPr lang="de-DE" sz="10000" dirty="0"/>
              <a:t/>
            </a:r>
            <a:br>
              <a:rPr lang="de-DE" sz="10000" dirty="0"/>
            </a:br>
            <a:r>
              <a:rPr lang="de-DE" sz="7000" dirty="0"/>
              <a:t>N</a:t>
            </a:r>
            <a:r>
              <a:rPr lang="de-DE" sz="7000" dirty="0" smtClean="0"/>
              <a:t>ame</a:t>
            </a:r>
            <a:endParaRPr lang="de-DE" sz="7000" dirty="0"/>
          </a:p>
        </p:txBody>
      </p:sp>
      <p:sp>
        <p:nvSpPr>
          <p:cNvPr id="2" name="Rechteck 1"/>
          <p:cNvSpPr/>
          <p:nvPr userDrawn="1"/>
        </p:nvSpPr>
        <p:spPr>
          <a:xfrm>
            <a:off x="-4727487" y="15042991"/>
            <a:ext cx="4886148" cy="492443"/>
          </a:xfrm>
          <a:prstGeom prst="rect">
            <a:avLst/>
          </a:prstGeom>
        </p:spPr>
        <p:txBody>
          <a:bodyPr wrap="none">
            <a:spAutoFit/>
          </a:bodyPr>
          <a:lstStyle/>
          <a:p>
            <a:r>
              <a:rPr lang="de-DE" sz="2600" b="0" i="0" dirty="0" smtClean="0">
                <a:solidFill>
                  <a:srgbClr val="000000"/>
                </a:solidFill>
                <a:latin typeface="Lucida Grande"/>
                <a:ea typeface="Lucida Grande"/>
                <a:cs typeface="Lucida Grande"/>
              </a:rPr>
              <a:t>1_Benutzerdefiniertes Layout</a:t>
            </a:r>
            <a:endParaRPr lang="de-DE" dirty="0"/>
          </a:p>
        </p:txBody>
      </p:sp>
      <p:sp>
        <p:nvSpPr>
          <p:cNvPr id="16" name="Inhaltsplatzhalter 10"/>
          <p:cNvSpPr>
            <a:spLocks noGrp="1"/>
          </p:cNvSpPr>
          <p:nvPr>
            <p:ph sz="quarter" idx="18"/>
          </p:nvPr>
        </p:nvSpPr>
        <p:spPr>
          <a:xfrm>
            <a:off x="13195771" y="39550278"/>
            <a:ext cx="5299254" cy="2483999"/>
          </a:xfrm>
        </p:spPr>
        <p:txBody>
          <a:bodyPr lIns="0" tIns="0" rIns="0" bIns="0" anchor="b" anchorCtr="0"/>
          <a:lstStyle>
            <a:lvl1pPr marL="0" indent="0">
              <a:lnSpc>
                <a:spcPts val="2800"/>
              </a:lnSpc>
              <a:spcBef>
                <a:spcPts val="0"/>
              </a:spcBef>
              <a:buNone/>
              <a:defRPr sz="2300" spc="0" baseline="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endParaRPr lang="de-DE" dirty="0" smtClean="0"/>
          </a:p>
        </p:txBody>
      </p:sp>
      <p:pic>
        <p:nvPicPr>
          <p:cNvPr id="19" name="Picture 2"/>
          <p:cNvPicPr>
            <a:picLocks noChangeAspect="1" noChangeArrowheads="1"/>
          </p:cNvPicPr>
          <p:nvPr userDrawn="1"/>
        </p:nvPicPr>
        <p:blipFill>
          <a:blip r:embed="rId2"/>
          <a:srcRect/>
          <a:stretch>
            <a:fillRect/>
          </a:stretch>
        </p:blipFill>
        <p:spPr bwMode="auto">
          <a:xfrm>
            <a:off x="9883403" y="41206462"/>
            <a:ext cx="8207010" cy="839162"/>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enutzerdefiniertes Layout">
    <p:spTree>
      <p:nvGrpSpPr>
        <p:cNvPr id="1" name=""/>
        <p:cNvGrpSpPr/>
        <p:nvPr/>
      </p:nvGrpSpPr>
      <p:grpSpPr>
        <a:xfrm>
          <a:off x="0" y="0"/>
          <a:ext cx="0" cy="0"/>
          <a:chOff x="0" y="0"/>
          <a:chExt cx="0" cy="0"/>
        </a:xfrm>
      </p:grpSpPr>
      <p:sp>
        <p:nvSpPr>
          <p:cNvPr id="6" name="Inhaltsplatzhalter 2"/>
          <p:cNvSpPr>
            <a:spLocks noGrp="1"/>
          </p:cNvSpPr>
          <p:nvPr>
            <p:ph sz="half" idx="1"/>
          </p:nvPr>
        </p:nvSpPr>
        <p:spPr>
          <a:xfrm>
            <a:off x="4050756" y="9234912"/>
            <a:ext cx="11880000" cy="29573088"/>
          </a:xfrm>
        </p:spPr>
        <p:txBody>
          <a:bodyPr lIns="0" tIns="0" rIns="0" bIns="0"/>
          <a:lstStyle>
            <a:lvl1pPr>
              <a:lnSpc>
                <a:spcPts val="4001"/>
              </a:lnSpc>
              <a:spcBef>
                <a:spcPts val="0"/>
              </a:spcBef>
              <a:buNone/>
              <a:defRPr sz="3200" spc="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dirty="0"/>
          </a:p>
        </p:txBody>
      </p:sp>
      <p:sp>
        <p:nvSpPr>
          <p:cNvPr id="7" name="Inhaltsplatzhalter 2"/>
          <p:cNvSpPr>
            <a:spLocks noGrp="1"/>
          </p:cNvSpPr>
          <p:nvPr>
            <p:ph sz="half" idx="13"/>
          </p:nvPr>
        </p:nvSpPr>
        <p:spPr>
          <a:xfrm>
            <a:off x="16940187" y="9234910"/>
            <a:ext cx="11880000" cy="29573088"/>
          </a:xfrm>
        </p:spPr>
        <p:txBody>
          <a:bodyPr lIns="0" tIns="0" rIns="0" bIns="0"/>
          <a:lstStyle>
            <a:lvl1pPr>
              <a:lnSpc>
                <a:spcPts val="4001"/>
              </a:lnSpc>
              <a:spcBef>
                <a:spcPts val="0"/>
              </a:spcBef>
              <a:buNone/>
              <a:defRPr sz="3200" spc="0">
                <a:latin typeface="Arial"/>
              </a:defRPr>
            </a:lvl1pPr>
            <a:lvl2pPr>
              <a:lnSpc>
                <a:spcPts val="4001"/>
              </a:lnSpc>
              <a:spcBef>
                <a:spcPts val="0"/>
              </a:spcBef>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DE" dirty="0"/>
          </a:p>
        </p:txBody>
      </p:sp>
      <p:sp>
        <p:nvSpPr>
          <p:cNvPr id="9" name="Bildplatzhalter 8" title="IASH"/>
          <p:cNvSpPr>
            <a:spLocks noGrp="1"/>
          </p:cNvSpPr>
          <p:nvPr>
            <p:ph type="pic" sz="quarter" idx="14"/>
          </p:nvPr>
        </p:nvSpPr>
        <p:spPr>
          <a:xfrm>
            <a:off x="24875999" y="39549231"/>
            <a:ext cx="3960001" cy="2483999"/>
          </a:xfrm>
        </p:spPr>
        <p:txBody>
          <a:bodyPr wrap="none" lIns="0" tIns="0" rIns="0" bIns="0" anchor="b" anchorCtr="0"/>
          <a:lstStyle>
            <a:lvl1pPr marL="0" indent="0">
              <a:lnSpc>
                <a:spcPct val="100000"/>
              </a:lnSpc>
              <a:spcBef>
                <a:spcPts val="0"/>
              </a:spcBef>
              <a:defRPr sz="2300" baseline="0">
                <a:latin typeface="Arial"/>
              </a:defRPr>
            </a:lvl1pPr>
          </a:lstStyle>
          <a:p>
            <a:r>
              <a:rPr lang="de-CH" dirty="0" smtClean="0"/>
              <a:t>Bild auf Platzhalter ziehen oder durch Klicken auf Symbol hinzufügen</a:t>
            </a:r>
            <a:endParaRPr lang="de-DE" dirty="0"/>
          </a:p>
        </p:txBody>
      </p:sp>
      <p:sp>
        <p:nvSpPr>
          <p:cNvPr id="18" name="Rechteck 17"/>
          <p:cNvSpPr/>
          <p:nvPr userDrawn="1"/>
        </p:nvSpPr>
        <p:spPr bwMode="auto">
          <a:xfrm>
            <a:off x="4050755" y="39158282"/>
            <a:ext cx="24770756" cy="45719"/>
          </a:xfrm>
          <a:prstGeom prst="rect">
            <a:avLst/>
          </a:prstGeom>
          <a:noFill/>
          <a:ln w="107950" cap="flat" cmpd="sng" algn="ctr">
            <a:solidFill>
              <a:schemeClr val="tx1">
                <a:alpha val="50000"/>
              </a:schemeClr>
            </a:solidFill>
            <a:prstDash val="solid"/>
            <a:miter lim="800000"/>
            <a:headEnd type="none" w="med" len="med"/>
            <a:tailEnd type="none" w="med" len="med"/>
          </a:ln>
          <a:effectLst/>
        </p:spPr>
        <p:txBody>
          <a:bodyPr vert="horz" wrap="square" lIns="91348" tIns="45674" rIns="91348" bIns="45674" numCol="1" rtlCol="0" anchor="t" anchorCtr="0" compatLnSpc="1">
            <a:prstTxWarp prst="textNoShape">
              <a:avLst/>
            </a:prstTxWarp>
          </a:bodyPr>
          <a:lstStyle/>
          <a:p>
            <a:pPr marL="0" marR="0" indent="0" algn="l" defTabSz="896055" rtl="0" eaLnBrk="0" fontAlgn="base" latinLnBrk="0" hangingPunct="0">
              <a:lnSpc>
                <a:spcPct val="100000"/>
              </a:lnSpc>
              <a:spcBef>
                <a:spcPct val="0"/>
              </a:spcBef>
              <a:spcAft>
                <a:spcPct val="0"/>
              </a:spcAft>
              <a:buClrTx/>
              <a:buSzTx/>
              <a:buFontTx/>
              <a:buNone/>
              <a:tabLst/>
            </a:pPr>
            <a:endParaRPr kumimoji="0" lang="de-DE" sz="2300" b="0" i="0" u="none" strike="noStrike" cap="none" normalizeH="0" baseline="0">
              <a:ln>
                <a:noFill/>
              </a:ln>
              <a:solidFill>
                <a:schemeClr val="tx1"/>
              </a:solidFill>
              <a:effectLst/>
              <a:latin typeface="Times New Roman" charset="0"/>
            </a:endParaRPr>
          </a:p>
        </p:txBody>
      </p:sp>
      <p:sp>
        <p:nvSpPr>
          <p:cNvPr id="11" name="Inhaltsplatzhalter 10"/>
          <p:cNvSpPr>
            <a:spLocks noGrp="1"/>
          </p:cNvSpPr>
          <p:nvPr>
            <p:ph sz="quarter" idx="15" hasCustomPrompt="1"/>
          </p:nvPr>
        </p:nvSpPr>
        <p:spPr>
          <a:xfrm>
            <a:off x="18870534" y="39549231"/>
            <a:ext cx="5299254" cy="2483999"/>
          </a:xfrm>
        </p:spPr>
        <p:txBody>
          <a:bodyPr lIns="0" tIns="0" rIns="0" bIns="0" anchor="b" anchorCtr="0"/>
          <a:lstStyle>
            <a:lvl1pPr>
              <a:lnSpc>
                <a:spcPts val="2800"/>
              </a:lnSpc>
              <a:spcBef>
                <a:spcPts val="0"/>
              </a:spcBef>
              <a:buNone/>
              <a:defRPr sz="2300" spc="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DE" b="1" dirty="0" smtClean="0"/>
              <a:t>Center / Programm</a:t>
            </a:r>
          </a:p>
          <a:p>
            <a:r>
              <a:rPr lang="de-DE" dirty="0" smtClean="0"/>
              <a:t>Adresse</a:t>
            </a:r>
          </a:p>
        </p:txBody>
      </p:sp>
      <p:sp>
        <p:nvSpPr>
          <p:cNvPr id="13" name="Textplatzhalter 12"/>
          <p:cNvSpPr>
            <a:spLocks noGrp="1"/>
          </p:cNvSpPr>
          <p:nvPr>
            <p:ph type="body" sz="quarter" idx="16" hasCustomPrompt="1"/>
          </p:nvPr>
        </p:nvSpPr>
        <p:spPr>
          <a:xfrm>
            <a:off x="4050755" y="39550278"/>
            <a:ext cx="5299201" cy="2483999"/>
          </a:xfrm>
        </p:spPr>
        <p:txBody>
          <a:bodyPr lIns="0" tIns="0" rIns="0" bIns="0" anchor="b" anchorCtr="0"/>
          <a:lstStyle>
            <a:lvl1pPr>
              <a:lnSpc>
                <a:spcPts val="2800"/>
              </a:lnSpc>
              <a:spcBef>
                <a:spcPts val="0"/>
              </a:spcBef>
              <a:buNone/>
              <a:defRPr sz="2300" spc="0" baseline="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CH" dirty="0" smtClean="0"/>
              <a:t>Vorname /Name</a:t>
            </a:r>
          </a:p>
          <a:p>
            <a:pPr lvl="0"/>
            <a:r>
              <a:rPr lang="de-CH" dirty="0" smtClean="0"/>
              <a:t>Adresse</a:t>
            </a:r>
          </a:p>
          <a:p>
            <a:pPr lvl="0"/>
            <a:r>
              <a:rPr lang="de-CH" dirty="0" smtClean="0"/>
              <a:t>E-Mail</a:t>
            </a:r>
          </a:p>
          <a:p>
            <a:pPr lvl="0"/>
            <a:r>
              <a:rPr lang="de-CH" dirty="0" smtClean="0"/>
              <a:t>(Website)</a:t>
            </a:r>
          </a:p>
        </p:txBody>
      </p:sp>
      <p:sp>
        <p:nvSpPr>
          <p:cNvPr id="24" name="Inhaltsplatzhalter 2"/>
          <p:cNvSpPr>
            <a:spLocks noGrp="1"/>
          </p:cNvSpPr>
          <p:nvPr>
            <p:ph sz="half" idx="17" hasCustomPrompt="1"/>
          </p:nvPr>
        </p:nvSpPr>
        <p:spPr>
          <a:xfrm>
            <a:off x="16" y="0"/>
            <a:ext cx="3114636" cy="42808525"/>
          </a:xfrm>
          <a:solidFill>
            <a:srgbClr val="786965"/>
          </a:solidFill>
        </p:spPr>
        <p:txBody>
          <a:bodyPr vert="vert270" lIns="1584000" tIns="0" rIns="0" bIns="1216800"/>
          <a:lstStyle>
            <a:lvl1pPr algn="l">
              <a:lnSpc>
                <a:spcPts val="4001"/>
              </a:lnSpc>
              <a:spcBef>
                <a:spcPts val="0"/>
              </a:spcBef>
              <a:buNone/>
              <a:defRPr sz="9600" spc="10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r>
              <a:rPr lang="de-DE" sz="12000" dirty="0" smtClean="0">
                <a:solidFill>
                  <a:schemeClr val="bg1"/>
                </a:solidFill>
              </a:rPr>
              <a:t>Graduiertenschule der Philosophisch-historischen Fakultät</a:t>
            </a:r>
            <a:endParaRPr lang="de-DE" sz="12000" dirty="0">
              <a:solidFill>
                <a:schemeClr val="bg1"/>
              </a:solidFill>
            </a:endParaRPr>
          </a:p>
        </p:txBody>
      </p:sp>
      <p:sp>
        <p:nvSpPr>
          <p:cNvPr id="14" name="Titel 1"/>
          <p:cNvSpPr>
            <a:spLocks noGrp="1"/>
          </p:cNvSpPr>
          <p:nvPr>
            <p:ph type="title"/>
          </p:nvPr>
        </p:nvSpPr>
        <p:spPr>
          <a:xfrm>
            <a:off x="4050756" y="1714500"/>
            <a:ext cx="24770752" cy="7134225"/>
          </a:xfrm>
        </p:spPr>
        <p:txBody>
          <a:bodyPr/>
          <a:lstStyle>
            <a:lvl1pPr algn="l">
              <a:defRPr/>
            </a:lvl1pPr>
          </a:lstStyle>
          <a:p>
            <a:pPr>
              <a:lnSpc>
                <a:spcPts val="13500"/>
              </a:lnSpc>
            </a:pPr>
            <a:r>
              <a:rPr lang="de-DE" dirty="0" smtClean="0"/>
              <a:t>Titel</a:t>
            </a:r>
            <a:br>
              <a:rPr lang="de-DE" dirty="0" smtClean="0"/>
            </a:br>
            <a:r>
              <a:rPr lang="de-DE" sz="10000" dirty="0" smtClean="0"/>
              <a:t>Untertitel</a:t>
            </a:r>
            <a:r>
              <a:rPr lang="de-DE" sz="10000" dirty="0"/>
              <a:t/>
            </a:r>
            <a:br>
              <a:rPr lang="de-DE" sz="10000" dirty="0"/>
            </a:br>
            <a:r>
              <a:rPr lang="de-DE" sz="7000" dirty="0"/>
              <a:t>N</a:t>
            </a:r>
            <a:r>
              <a:rPr lang="de-DE" sz="7000" dirty="0" smtClean="0"/>
              <a:t>ame</a:t>
            </a:r>
            <a:endParaRPr lang="de-DE" sz="70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enutzerdefiniertes Layout">
    <p:spTree>
      <p:nvGrpSpPr>
        <p:cNvPr id="1" name=""/>
        <p:cNvGrpSpPr/>
        <p:nvPr/>
      </p:nvGrpSpPr>
      <p:grpSpPr>
        <a:xfrm>
          <a:off x="0" y="0"/>
          <a:ext cx="0" cy="0"/>
          <a:chOff x="0" y="0"/>
          <a:chExt cx="0" cy="0"/>
        </a:xfrm>
      </p:grpSpPr>
      <p:sp>
        <p:nvSpPr>
          <p:cNvPr id="6" name="Inhaltsplatzhalter 2"/>
          <p:cNvSpPr>
            <a:spLocks noGrp="1"/>
          </p:cNvSpPr>
          <p:nvPr>
            <p:ph sz="half" idx="1"/>
          </p:nvPr>
        </p:nvSpPr>
        <p:spPr>
          <a:xfrm>
            <a:off x="4050756" y="9234912"/>
            <a:ext cx="11880000" cy="29573088"/>
          </a:xfrm>
        </p:spPr>
        <p:txBody>
          <a:bodyPr lIns="0" tIns="0" rIns="0" bIns="0"/>
          <a:lstStyle>
            <a:lvl1pPr>
              <a:lnSpc>
                <a:spcPts val="4001"/>
              </a:lnSpc>
              <a:spcBef>
                <a:spcPts val="0"/>
              </a:spcBef>
              <a:buNone/>
              <a:defRPr sz="3200" spc="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dirty="0"/>
          </a:p>
        </p:txBody>
      </p:sp>
      <p:sp>
        <p:nvSpPr>
          <p:cNvPr id="7" name="Inhaltsplatzhalter 2"/>
          <p:cNvSpPr>
            <a:spLocks noGrp="1"/>
          </p:cNvSpPr>
          <p:nvPr>
            <p:ph sz="half" idx="13"/>
          </p:nvPr>
        </p:nvSpPr>
        <p:spPr>
          <a:xfrm>
            <a:off x="16940187" y="9234910"/>
            <a:ext cx="11880000" cy="29573088"/>
          </a:xfrm>
        </p:spPr>
        <p:txBody>
          <a:bodyPr lIns="0" tIns="0" rIns="0" bIns="0"/>
          <a:lstStyle>
            <a:lvl1pPr>
              <a:lnSpc>
                <a:spcPts val="4001"/>
              </a:lnSpc>
              <a:spcBef>
                <a:spcPts val="0"/>
              </a:spcBef>
              <a:buNone/>
              <a:defRPr sz="3200" spc="0">
                <a:latin typeface="Arial"/>
              </a:defRPr>
            </a:lvl1pPr>
            <a:lvl2pPr>
              <a:lnSpc>
                <a:spcPts val="4001"/>
              </a:lnSpc>
              <a:spcBef>
                <a:spcPts val="0"/>
              </a:spcBef>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DE" dirty="0"/>
          </a:p>
        </p:txBody>
      </p:sp>
      <p:sp>
        <p:nvSpPr>
          <p:cNvPr id="9" name="Bildplatzhalter 8" title="IASH"/>
          <p:cNvSpPr>
            <a:spLocks noGrp="1"/>
          </p:cNvSpPr>
          <p:nvPr>
            <p:ph type="pic" sz="quarter" idx="14"/>
          </p:nvPr>
        </p:nvSpPr>
        <p:spPr>
          <a:xfrm>
            <a:off x="24875999" y="39549231"/>
            <a:ext cx="3960001" cy="2483999"/>
          </a:xfrm>
        </p:spPr>
        <p:txBody>
          <a:bodyPr wrap="none" lIns="0" tIns="0" rIns="0" bIns="0" anchor="b" anchorCtr="0"/>
          <a:lstStyle>
            <a:lvl1pPr marL="0" indent="0">
              <a:lnSpc>
                <a:spcPct val="100000"/>
              </a:lnSpc>
              <a:spcBef>
                <a:spcPts val="0"/>
              </a:spcBef>
              <a:defRPr sz="2300" baseline="0">
                <a:latin typeface="Arial"/>
              </a:defRPr>
            </a:lvl1pPr>
          </a:lstStyle>
          <a:p>
            <a:r>
              <a:rPr lang="de-CH" dirty="0" smtClean="0"/>
              <a:t>Bild auf Platzhalter ziehen oder durch Klicken auf Symbol hinzufügen</a:t>
            </a:r>
            <a:endParaRPr lang="de-DE" dirty="0"/>
          </a:p>
        </p:txBody>
      </p:sp>
      <p:sp>
        <p:nvSpPr>
          <p:cNvPr id="18" name="Rechteck 17"/>
          <p:cNvSpPr/>
          <p:nvPr userDrawn="1"/>
        </p:nvSpPr>
        <p:spPr bwMode="auto">
          <a:xfrm>
            <a:off x="4050755" y="39158282"/>
            <a:ext cx="24770756" cy="45719"/>
          </a:xfrm>
          <a:prstGeom prst="rect">
            <a:avLst/>
          </a:prstGeom>
          <a:noFill/>
          <a:ln w="107950" cap="flat" cmpd="sng" algn="ctr">
            <a:solidFill>
              <a:schemeClr val="tx1">
                <a:alpha val="50000"/>
              </a:schemeClr>
            </a:solidFill>
            <a:prstDash val="solid"/>
            <a:miter lim="800000"/>
            <a:headEnd type="none" w="med" len="med"/>
            <a:tailEnd type="none" w="med" len="med"/>
          </a:ln>
          <a:effectLst/>
        </p:spPr>
        <p:txBody>
          <a:bodyPr vert="horz" wrap="square" lIns="91348" tIns="45674" rIns="91348" bIns="45674" numCol="1" rtlCol="0" anchor="t" anchorCtr="0" compatLnSpc="1">
            <a:prstTxWarp prst="textNoShape">
              <a:avLst/>
            </a:prstTxWarp>
          </a:bodyPr>
          <a:lstStyle/>
          <a:p>
            <a:pPr marL="0" marR="0" indent="0" algn="l" defTabSz="896055" rtl="0" eaLnBrk="0" fontAlgn="base" latinLnBrk="0" hangingPunct="0">
              <a:lnSpc>
                <a:spcPct val="100000"/>
              </a:lnSpc>
              <a:spcBef>
                <a:spcPct val="0"/>
              </a:spcBef>
              <a:spcAft>
                <a:spcPct val="0"/>
              </a:spcAft>
              <a:buClrTx/>
              <a:buSzTx/>
              <a:buFontTx/>
              <a:buNone/>
              <a:tabLst/>
            </a:pPr>
            <a:endParaRPr kumimoji="0" lang="de-DE" sz="2300" b="0" i="0" u="none" strike="noStrike" cap="none" normalizeH="0" baseline="0">
              <a:ln>
                <a:noFill/>
              </a:ln>
              <a:solidFill>
                <a:schemeClr val="tx1"/>
              </a:solidFill>
              <a:effectLst/>
              <a:latin typeface="Times New Roman" charset="0"/>
            </a:endParaRPr>
          </a:p>
        </p:txBody>
      </p:sp>
      <p:sp>
        <p:nvSpPr>
          <p:cNvPr id="11" name="Inhaltsplatzhalter 10"/>
          <p:cNvSpPr>
            <a:spLocks noGrp="1"/>
          </p:cNvSpPr>
          <p:nvPr>
            <p:ph sz="quarter" idx="15" hasCustomPrompt="1"/>
          </p:nvPr>
        </p:nvSpPr>
        <p:spPr>
          <a:xfrm>
            <a:off x="18870534" y="39549231"/>
            <a:ext cx="5299254" cy="2483999"/>
          </a:xfrm>
        </p:spPr>
        <p:txBody>
          <a:bodyPr lIns="0" tIns="0" rIns="0" bIns="0" anchor="b" anchorCtr="0"/>
          <a:lstStyle>
            <a:lvl1pPr>
              <a:lnSpc>
                <a:spcPts val="2800"/>
              </a:lnSpc>
              <a:spcBef>
                <a:spcPts val="0"/>
              </a:spcBef>
              <a:buNone/>
              <a:defRPr sz="2300" spc="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DE" b="1" dirty="0" smtClean="0"/>
              <a:t>Center / Programm</a:t>
            </a:r>
          </a:p>
          <a:p>
            <a:r>
              <a:rPr lang="de-DE" dirty="0" smtClean="0"/>
              <a:t>Adresse</a:t>
            </a:r>
          </a:p>
        </p:txBody>
      </p:sp>
      <p:sp>
        <p:nvSpPr>
          <p:cNvPr id="13" name="Textplatzhalter 12"/>
          <p:cNvSpPr>
            <a:spLocks noGrp="1"/>
          </p:cNvSpPr>
          <p:nvPr>
            <p:ph type="body" sz="quarter" idx="16" hasCustomPrompt="1"/>
          </p:nvPr>
        </p:nvSpPr>
        <p:spPr>
          <a:xfrm>
            <a:off x="4050755" y="39550278"/>
            <a:ext cx="5299201" cy="2483999"/>
          </a:xfrm>
        </p:spPr>
        <p:txBody>
          <a:bodyPr lIns="0" tIns="0" rIns="0" bIns="0" anchor="b" anchorCtr="0"/>
          <a:lstStyle>
            <a:lvl1pPr>
              <a:lnSpc>
                <a:spcPts val="2800"/>
              </a:lnSpc>
              <a:spcBef>
                <a:spcPts val="0"/>
              </a:spcBef>
              <a:buNone/>
              <a:defRPr sz="2300" spc="0" baseline="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CH" dirty="0" smtClean="0"/>
              <a:t>Vorname /Name</a:t>
            </a:r>
          </a:p>
          <a:p>
            <a:pPr lvl="0"/>
            <a:r>
              <a:rPr lang="de-CH" dirty="0" smtClean="0"/>
              <a:t>Adresse</a:t>
            </a:r>
          </a:p>
          <a:p>
            <a:pPr lvl="0"/>
            <a:r>
              <a:rPr lang="de-CH" dirty="0" smtClean="0"/>
              <a:t>E-Mail</a:t>
            </a:r>
          </a:p>
          <a:p>
            <a:pPr lvl="0"/>
            <a:r>
              <a:rPr lang="de-CH" dirty="0" smtClean="0"/>
              <a:t>(Website)</a:t>
            </a:r>
          </a:p>
        </p:txBody>
      </p:sp>
      <p:sp>
        <p:nvSpPr>
          <p:cNvPr id="24" name="Inhaltsplatzhalter 2"/>
          <p:cNvSpPr>
            <a:spLocks noGrp="1"/>
          </p:cNvSpPr>
          <p:nvPr>
            <p:ph sz="half" idx="17" hasCustomPrompt="1"/>
          </p:nvPr>
        </p:nvSpPr>
        <p:spPr>
          <a:xfrm>
            <a:off x="16" y="0"/>
            <a:ext cx="3114636" cy="42808525"/>
          </a:xfrm>
          <a:solidFill>
            <a:srgbClr val="786965"/>
          </a:solidFill>
        </p:spPr>
        <p:txBody>
          <a:bodyPr vert="vert270" lIns="1584000" tIns="0" rIns="0" bIns="1216800"/>
          <a:lstStyle>
            <a:lvl1pPr algn="l">
              <a:lnSpc>
                <a:spcPts val="4001"/>
              </a:lnSpc>
              <a:spcBef>
                <a:spcPts val="0"/>
              </a:spcBef>
              <a:buNone/>
              <a:defRPr sz="9600" spc="10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r>
              <a:rPr lang="de-DE" sz="12000" dirty="0" smtClean="0">
                <a:solidFill>
                  <a:schemeClr val="bg1"/>
                </a:solidFill>
              </a:rPr>
              <a:t>Graduiertenschule der Philosophisch-historischen Fakultät</a:t>
            </a:r>
            <a:endParaRPr lang="de-DE" sz="12000" dirty="0">
              <a:solidFill>
                <a:schemeClr val="bg1"/>
              </a:solidFill>
            </a:endParaRPr>
          </a:p>
        </p:txBody>
      </p:sp>
      <p:sp>
        <p:nvSpPr>
          <p:cNvPr id="14" name="Titel 1"/>
          <p:cNvSpPr>
            <a:spLocks noGrp="1"/>
          </p:cNvSpPr>
          <p:nvPr>
            <p:ph type="title"/>
          </p:nvPr>
        </p:nvSpPr>
        <p:spPr>
          <a:xfrm>
            <a:off x="4050756" y="1714500"/>
            <a:ext cx="24770752" cy="7134225"/>
          </a:xfrm>
        </p:spPr>
        <p:txBody>
          <a:bodyPr/>
          <a:lstStyle>
            <a:lvl1pPr algn="l">
              <a:defRPr/>
            </a:lvl1pPr>
          </a:lstStyle>
          <a:p>
            <a:pPr>
              <a:lnSpc>
                <a:spcPts val="13500"/>
              </a:lnSpc>
            </a:pPr>
            <a:r>
              <a:rPr lang="de-DE" dirty="0" smtClean="0"/>
              <a:t>Titel</a:t>
            </a:r>
            <a:br>
              <a:rPr lang="de-DE" dirty="0" smtClean="0"/>
            </a:br>
            <a:r>
              <a:rPr lang="de-DE" sz="10000" dirty="0" smtClean="0"/>
              <a:t>Untertitel</a:t>
            </a:r>
            <a:r>
              <a:rPr lang="de-DE" sz="10000" dirty="0"/>
              <a:t/>
            </a:r>
            <a:br>
              <a:rPr lang="de-DE" sz="10000" dirty="0"/>
            </a:br>
            <a:r>
              <a:rPr lang="de-DE" sz="7000" dirty="0"/>
              <a:t>N</a:t>
            </a:r>
            <a:r>
              <a:rPr lang="de-DE" sz="7000" dirty="0" smtClean="0"/>
              <a:t>ame</a:t>
            </a:r>
            <a:endParaRPr lang="de-DE" sz="70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41851" y="1714516"/>
            <a:ext cx="23779655" cy="7134224"/>
          </a:xfrm>
        </p:spPr>
        <p:txBody>
          <a:bodyPr lIns="0" tIns="0" rIns="0" bIns="0" anchorCtr="0"/>
          <a:lstStyle>
            <a:lvl1pPr algn="l">
              <a:lnSpc>
                <a:spcPts val="13593"/>
              </a:lnSpc>
              <a:spcBef>
                <a:spcPts val="0"/>
              </a:spcBef>
              <a:defRPr sz="11900" spc="0">
                <a:latin typeface="Arial"/>
              </a:defRPr>
            </a:lvl1pPr>
          </a:lstStyle>
          <a:p>
            <a:r>
              <a:rPr lang="de-CH" smtClean="0"/>
              <a:t>Mastertitelformat bearbeiten</a:t>
            </a:r>
            <a:endParaRPr lang="de-DE" dirty="0"/>
          </a:p>
        </p:txBody>
      </p:sp>
      <p:sp>
        <p:nvSpPr>
          <p:cNvPr id="6" name="Inhaltsplatzhalter 2"/>
          <p:cNvSpPr>
            <a:spLocks noGrp="1"/>
          </p:cNvSpPr>
          <p:nvPr>
            <p:ph sz="half" idx="1"/>
          </p:nvPr>
        </p:nvSpPr>
        <p:spPr>
          <a:xfrm>
            <a:off x="5024116" y="9234912"/>
            <a:ext cx="11340000" cy="29573088"/>
          </a:xfrm>
        </p:spPr>
        <p:txBody>
          <a:bodyPr lIns="0" tIns="0" rIns="0" bIns="0"/>
          <a:lstStyle>
            <a:lvl1pPr>
              <a:lnSpc>
                <a:spcPts val="4001"/>
              </a:lnSpc>
              <a:spcBef>
                <a:spcPts val="0"/>
              </a:spcBef>
              <a:buNone/>
              <a:defRPr sz="3200" spc="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dirty="0"/>
          </a:p>
        </p:txBody>
      </p:sp>
      <p:sp>
        <p:nvSpPr>
          <p:cNvPr id="7" name="Inhaltsplatzhalter 2"/>
          <p:cNvSpPr>
            <a:spLocks noGrp="1"/>
          </p:cNvSpPr>
          <p:nvPr>
            <p:ph sz="half" idx="13"/>
          </p:nvPr>
        </p:nvSpPr>
        <p:spPr>
          <a:xfrm>
            <a:off x="17481511" y="9234912"/>
            <a:ext cx="11340000" cy="29573088"/>
          </a:xfrm>
        </p:spPr>
        <p:txBody>
          <a:bodyPr lIns="0" tIns="0" rIns="0" bIns="0"/>
          <a:lstStyle>
            <a:lvl1pPr>
              <a:lnSpc>
                <a:spcPts val="4001"/>
              </a:lnSpc>
              <a:spcBef>
                <a:spcPts val="0"/>
              </a:spcBef>
              <a:buNone/>
              <a:defRPr sz="3200" spc="0">
                <a:latin typeface="Arial"/>
              </a:defRPr>
            </a:lvl1pPr>
            <a:lvl2pPr>
              <a:lnSpc>
                <a:spcPts val="4001"/>
              </a:lnSpc>
              <a:spcBef>
                <a:spcPts val="0"/>
              </a:spcBef>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dirty="0"/>
          </a:p>
        </p:txBody>
      </p:sp>
      <p:sp>
        <p:nvSpPr>
          <p:cNvPr id="9" name="Bildplatzhalter 8" title="IASH"/>
          <p:cNvSpPr>
            <a:spLocks noGrp="1"/>
          </p:cNvSpPr>
          <p:nvPr>
            <p:ph type="pic" sz="quarter" idx="14"/>
          </p:nvPr>
        </p:nvSpPr>
        <p:spPr>
          <a:xfrm>
            <a:off x="24875999" y="39549231"/>
            <a:ext cx="3960001" cy="2483999"/>
          </a:xfrm>
        </p:spPr>
        <p:txBody>
          <a:bodyPr wrap="none" lIns="0" tIns="0" rIns="0" bIns="0" anchor="b" anchorCtr="0"/>
          <a:lstStyle>
            <a:lvl1pPr marL="0" indent="0">
              <a:lnSpc>
                <a:spcPct val="100000"/>
              </a:lnSpc>
              <a:spcBef>
                <a:spcPts val="0"/>
              </a:spcBef>
              <a:defRPr sz="2300" baseline="0">
                <a:latin typeface="Arial"/>
              </a:defRPr>
            </a:lvl1pPr>
          </a:lstStyle>
          <a:p>
            <a:r>
              <a:rPr lang="de-CH" smtClean="0"/>
              <a:t>Bild auf Platzhalter ziehen oder durch Klicken auf Symbol hinzufügen</a:t>
            </a:r>
            <a:endParaRPr lang="de-DE"/>
          </a:p>
        </p:txBody>
      </p:sp>
      <p:sp>
        <p:nvSpPr>
          <p:cNvPr id="11" name="Inhaltsplatzhalter 10"/>
          <p:cNvSpPr>
            <a:spLocks noGrp="1"/>
          </p:cNvSpPr>
          <p:nvPr>
            <p:ph sz="quarter" idx="15" hasCustomPrompt="1"/>
          </p:nvPr>
        </p:nvSpPr>
        <p:spPr>
          <a:xfrm>
            <a:off x="18870534" y="39549231"/>
            <a:ext cx="5299254" cy="2483999"/>
          </a:xfrm>
        </p:spPr>
        <p:txBody>
          <a:bodyPr lIns="0" tIns="0" rIns="0" bIns="0" anchor="b" anchorCtr="0"/>
          <a:lstStyle>
            <a:lvl1pPr>
              <a:lnSpc>
                <a:spcPts val="2800"/>
              </a:lnSpc>
              <a:spcBef>
                <a:spcPts val="0"/>
              </a:spcBef>
              <a:buNone/>
              <a:defRPr sz="2300" spc="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DE" b="1" dirty="0" smtClean="0"/>
              <a:t>Institute of </a:t>
            </a:r>
            <a:r>
              <a:rPr lang="de-DE" b="1" dirty="0" err="1" smtClean="0"/>
              <a:t>Advanced</a:t>
            </a:r>
            <a:r>
              <a:rPr lang="de-DE" b="1" dirty="0" smtClean="0"/>
              <a:t> </a:t>
            </a:r>
            <a:r>
              <a:rPr lang="de-DE" b="1" dirty="0" err="1" smtClean="0"/>
              <a:t>Study</a:t>
            </a:r>
            <a:endParaRPr lang="de-DE" b="1" dirty="0" smtClean="0"/>
          </a:p>
          <a:p>
            <a:r>
              <a:rPr lang="de-DE" b="1" dirty="0" smtClean="0"/>
              <a:t>in </a:t>
            </a:r>
            <a:r>
              <a:rPr lang="de-DE" b="1" dirty="0" err="1" smtClean="0"/>
              <a:t>the</a:t>
            </a:r>
            <a:r>
              <a:rPr lang="de-DE" b="1" dirty="0" smtClean="0"/>
              <a:t> </a:t>
            </a:r>
            <a:r>
              <a:rPr lang="de-DE" b="1" dirty="0" err="1" smtClean="0"/>
              <a:t>Humanities</a:t>
            </a:r>
            <a:r>
              <a:rPr lang="de-DE" b="1" dirty="0" smtClean="0"/>
              <a:t> and</a:t>
            </a:r>
          </a:p>
          <a:p>
            <a:r>
              <a:rPr lang="de-DE" b="1" dirty="0" err="1" smtClean="0"/>
              <a:t>the</a:t>
            </a:r>
            <a:r>
              <a:rPr lang="de-DE" b="1" dirty="0" smtClean="0"/>
              <a:t> </a:t>
            </a:r>
            <a:r>
              <a:rPr lang="de-DE" b="1" dirty="0" err="1" smtClean="0"/>
              <a:t>Social</a:t>
            </a:r>
            <a:r>
              <a:rPr lang="de-DE" b="1" dirty="0" smtClean="0"/>
              <a:t> Sciences IASH</a:t>
            </a:r>
          </a:p>
          <a:p>
            <a:r>
              <a:rPr lang="de-DE" dirty="0" smtClean="0"/>
              <a:t>Falkenplatz 16</a:t>
            </a:r>
          </a:p>
          <a:p>
            <a:r>
              <a:rPr lang="de-DE" dirty="0" smtClean="0"/>
              <a:t>CH-3012 Bern</a:t>
            </a:r>
          </a:p>
          <a:p>
            <a:r>
              <a:rPr lang="de-DE" dirty="0" err="1" smtClean="0"/>
              <a:t>www.iash.unibe.ch</a:t>
            </a:r>
            <a:endParaRPr lang="de-DE" dirty="0" smtClean="0"/>
          </a:p>
        </p:txBody>
      </p:sp>
      <p:sp>
        <p:nvSpPr>
          <p:cNvPr id="13" name="Textplatzhalter 12"/>
          <p:cNvSpPr>
            <a:spLocks noGrp="1"/>
          </p:cNvSpPr>
          <p:nvPr>
            <p:ph type="body" sz="quarter" idx="16"/>
          </p:nvPr>
        </p:nvSpPr>
        <p:spPr>
          <a:xfrm>
            <a:off x="12865122" y="39549231"/>
            <a:ext cx="5299201" cy="2483999"/>
          </a:xfrm>
        </p:spPr>
        <p:txBody>
          <a:bodyPr lIns="0" tIns="0" rIns="0" bIns="0" anchor="b" anchorCtr="0"/>
          <a:lstStyle>
            <a:lvl1pPr>
              <a:lnSpc>
                <a:spcPts val="2800"/>
              </a:lnSpc>
              <a:spcBef>
                <a:spcPts val="0"/>
              </a:spcBef>
              <a:buNone/>
              <a:defRPr sz="2300" spc="0">
                <a:latin typeface="Arial"/>
              </a:defRPr>
            </a:lvl1pPr>
            <a:lvl2pPr>
              <a:lnSpc>
                <a:spcPts val="2800"/>
              </a:lnSpc>
              <a:spcBef>
                <a:spcPts val="0"/>
              </a:spcBef>
              <a:buNone/>
              <a:defRPr sz="2300" spc="0">
                <a:latin typeface="Arial"/>
              </a:defRPr>
            </a:lvl2pPr>
            <a:lvl3pPr>
              <a:lnSpc>
                <a:spcPts val="2800"/>
              </a:lnSpc>
              <a:spcBef>
                <a:spcPts val="0"/>
              </a:spcBef>
              <a:buNone/>
              <a:defRPr sz="2300" spc="0">
                <a:latin typeface="Arial"/>
              </a:defRPr>
            </a:lvl3pPr>
            <a:lvl4pPr>
              <a:lnSpc>
                <a:spcPts val="2800"/>
              </a:lnSpc>
              <a:spcBef>
                <a:spcPts val="0"/>
              </a:spcBef>
              <a:buNone/>
              <a:defRPr sz="2300" spc="0">
                <a:latin typeface="Arial"/>
              </a:defRPr>
            </a:lvl4pPr>
            <a:lvl5pPr>
              <a:lnSpc>
                <a:spcPts val="2800"/>
              </a:lnSpc>
              <a:spcBef>
                <a:spcPts val="0"/>
              </a:spcBef>
              <a:buNone/>
              <a:defRPr sz="2300" spc="0">
                <a:latin typeface="Arial"/>
              </a:defRPr>
            </a:lvl5pPr>
          </a:lstStyle>
          <a:p>
            <a:pPr lvl="0"/>
            <a:r>
              <a:rPr lang="de-CH" smtClean="0"/>
              <a:t>Mastertextformat bearbeiten</a:t>
            </a:r>
          </a:p>
        </p:txBody>
      </p:sp>
      <p:sp>
        <p:nvSpPr>
          <p:cNvPr id="24" name="Inhaltsplatzhalter 2"/>
          <p:cNvSpPr>
            <a:spLocks noGrp="1"/>
          </p:cNvSpPr>
          <p:nvPr>
            <p:ph sz="half" idx="17"/>
          </p:nvPr>
        </p:nvSpPr>
        <p:spPr>
          <a:xfrm>
            <a:off x="15" y="0"/>
            <a:ext cx="4338789" cy="42808525"/>
          </a:xfrm>
        </p:spPr>
        <p:txBody>
          <a:bodyPr lIns="0" tIns="0" rIns="0" bIns="0"/>
          <a:lstStyle>
            <a:lvl1pPr>
              <a:lnSpc>
                <a:spcPts val="4001"/>
              </a:lnSpc>
              <a:spcBef>
                <a:spcPts val="0"/>
              </a:spcBef>
              <a:buNone/>
              <a:defRPr sz="3200" spc="0" baseline="0">
                <a:latin typeface="Arial"/>
              </a:defRPr>
            </a:lvl1pPr>
            <a:lvl2pPr>
              <a:lnSpc>
                <a:spcPts val="4001"/>
              </a:lnSpc>
              <a:spcBef>
                <a:spcPts val="0"/>
              </a:spcBef>
              <a:buNone/>
              <a:defRPr sz="3200" spc="0">
                <a:latin typeface="Arial"/>
              </a:defRPr>
            </a:lvl2pPr>
            <a:lvl3pPr>
              <a:lnSpc>
                <a:spcPts val="4001"/>
              </a:lnSpc>
              <a:spcBef>
                <a:spcPts val="0"/>
              </a:spcBef>
              <a:defRPr sz="3200" spc="0">
                <a:latin typeface="Arial"/>
              </a:defRPr>
            </a:lvl3pPr>
            <a:lvl4pPr>
              <a:lnSpc>
                <a:spcPts val="4001"/>
              </a:lnSpc>
              <a:spcBef>
                <a:spcPts val="0"/>
              </a:spcBef>
              <a:defRPr sz="3200" spc="0">
                <a:latin typeface="Arial"/>
              </a:defRPr>
            </a:lvl4pPr>
            <a:lvl5pPr>
              <a:lnSpc>
                <a:spcPts val="4001"/>
              </a:lnSpc>
              <a:spcBef>
                <a:spcPts val="0"/>
              </a:spcBef>
              <a:defRPr sz="3200" spc="0">
                <a:latin typeface="Arial"/>
              </a:defRPr>
            </a:lvl5pPr>
            <a:lvl6pPr>
              <a:defRPr sz="1800"/>
            </a:lvl6pPr>
            <a:lvl7pPr>
              <a:defRPr sz="1800"/>
            </a:lvl7pPr>
            <a:lvl8pPr>
              <a:defRPr sz="1800"/>
            </a:lvl8pPr>
            <a:lvl9pPr>
              <a:defRPr sz="1800"/>
            </a:lvl9pPr>
          </a:lstStyle>
          <a:p>
            <a:pPr lvl="0"/>
            <a:r>
              <a:rPr lang="de-CH" smtClean="0"/>
              <a:t>Mastertextformat bearbeiten</a:t>
            </a:r>
          </a:p>
        </p:txBody>
      </p:sp>
      <p:sp>
        <p:nvSpPr>
          <p:cNvPr id="10" name="Rechteck 9"/>
          <p:cNvSpPr/>
          <p:nvPr userDrawn="1"/>
        </p:nvSpPr>
        <p:spPr bwMode="auto">
          <a:xfrm>
            <a:off x="4050755" y="39158282"/>
            <a:ext cx="24770756" cy="45719"/>
          </a:xfrm>
          <a:prstGeom prst="rect">
            <a:avLst/>
          </a:prstGeom>
          <a:noFill/>
          <a:ln w="107950" cap="flat" cmpd="sng" algn="ctr">
            <a:solidFill>
              <a:schemeClr val="tx1">
                <a:alpha val="50000"/>
              </a:schemeClr>
            </a:solidFill>
            <a:prstDash val="solid"/>
            <a:miter lim="800000"/>
            <a:headEnd type="none" w="med" len="med"/>
            <a:tailEnd type="none" w="med" len="med"/>
          </a:ln>
          <a:effectLst/>
        </p:spPr>
        <p:txBody>
          <a:bodyPr vert="horz" wrap="square" lIns="91348" tIns="45674" rIns="91348" bIns="45674" numCol="1" rtlCol="0" anchor="t" anchorCtr="0" compatLnSpc="1">
            <a:prstTxWarp prst="textNoShape">
              <a:avLst/>
            </a:prstTxWarp>
          </a:bodyPr>
          <a:lstStyle/>
          <a:p>
            <a:pPr marL="0" marR="0" indent="0" algn="l" defTabSz="896055" rtl="0" eaLnBrk="0" fontAlgn="base" latinLnBrk="0" hangingPunct="0">
              <a:lnSpc>
                <a:spcPct val="100000"/>
              </a:lnSpc>
              <a:spcBef>
                <a:spcPct val="0"/>
              </a:spcBef>
              <a:spcAft>
                <a:spcPct val="0"/>
              </a:spcAft>
              <a:buClrTx/>
              <a:buSzTx/>
              <a:buFontTx/>
              <a:buNone/>
              <a:tabLst/>
            </a:pPr>
            <a:endParaRPr kumimoji="0" lang="de-DE" sz="2300" b="0" i="0" u="none" strike="noStrike" cap="none" normalizeH="0" baseline="0">
              <a:ln>
                <a:noFill/>
              </a:ln>
              <a:solidFill>
                <a:schemeClr val="tx1"/>
              </a:solidFill>
              <a:effectLst/>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AEE2D4E4-5BF1-844D-823E-94B66EA95F16}" type="datetimeFigureOut">
              <a:rPr lang="de-DE" smtClean="0"/>
              <a:t>16.10.2014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419046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Mastertextformat bearbeiten</a:t>
            </a:r>
          </a:p>
        </p:txBody>
      </p:sp>
      <p:sp>
        <p:nvSpPr>
          <p:cNvPr id="4" name="Datumsplatzhalter 3"/>
          <p:cNvSpPr>
            <a:spLocks noGrp="1"/>
          </p:cNvSpPr>
          <p:nvPr>
            <p:ph type="dt" sz="half" idx="10"/>
          </p:nvPr>
        </p:nvSpPr>
        <p:spPr/>
        <p:txBody>
          <a:bodyPr/>
          <a:lstStyle/>
          <a:p>
            <a:fld id="{AEE2D4E4-5BF1-844D-823E-94B66EA95F16}" type="datetimeFigureOut">
              <a:rPr lang="de-DE" smtClean="0"/>
              <a:t>16.10.2014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280802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1514475" y="9988550"/>
            <a:ext cx="13549313"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15216188" y="9988550"/>
            <a:ext cx="13549312"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Datumsplatzhalter 4"/>
          <p:cNvSpPr>
            <a:spLocks noGrp="1"/>
          </p:cNvSpPr>
          <p:nvPr>
            <p:ph type="dt" sz="half" idx="10"/>
          </p:nvPr>
        </p:nvSpPr>
        <p:spPr/>
        <p:txBody>
          <a:bodyPr/>
          <a:lstStyle/>
          <a:p>
            <a:fld id="{AEE2D4E4-5BF1-844D-823E-94B66EA95F16}" type="datetimeFigureOut">
              <a:rPr lang="de-DE" smtClean="0"/>
              <a:t>16.10.2014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151412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Datumsplatzhalter 6"/>
          <p:cNvSpPr>
            <a:spLocks noGrp="1"/>
          </p:cNvSpPr>
          <p:nvPr>
            <p:ph type="dt" sz="half" idx="10"/>
          </p:nvPr>
        </p:nvSpPr>
        <p:spPr/>
        <p:txBody>
          <a:bodyPr/>
          <a:lstStyle/>
          <a:p>
            <a:fld id="{AEE2D4E4-5BF1-844D-823E-94B66EA95F16}" type="datetimeFigureOut">
              <a:rPr lang="de-DE" smtClean="0"/>
              <a:t>16.10.2014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160584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Datumsplatzhalter 2"/>
          <p:cNvSpPr>
            <a:spLocks noGrp="1"/>
          </p:cNvSpPr>
          <p:nvPr>
            <p:ph type="dt" sz="half" idx="10"/>
          </p:nvPr>
        </p:nvSpPr>
        <p:spPr/>
        <p:txBody>
          <a:bodyPr/>
          <a:lstStyle/>
          <a:p>
            <a:fld id="{AEE2D4E4-5BF1-844D-823E-94B66EA95F16}" type="datetimeFigureOut">
              <a:rPr lang="de-DE" smtClean="0"/>
              <a:t>16.10.2014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80335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E2D4E4-5BF1-844D-823E-94B66EA95F16}" type="datetimeFigureOut">
              <a:rPr lang="de-DE" smtClean="0"/>
              <a:t>16.10.2014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177685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AEE2D4E4-5BF1-844D-823E-94B66EA95F16}" type="datetimeFigureOut">
              <a:rPr lang="de-DE" smtClean="0"/>
              <a:t>16.10.2014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200622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5935663" y="3824288"/>
            <a:ext cx="18167350" cy="256857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AEE2D4E4-5BF1-844D-823E-94B66EA95F16}" type="datetimeFigureOut">
              <a:rPr lang="de-DE" smtClean="0"/>
              <a:t>16.10.2014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4C11587-4B91-D64E-BC24-598B0F4B81FB}" type="slidenum">
              <a:rPr lang="de-DE" smtClean="0"/>
              <a:t>‹#›</a:t>
            </a:fld>
            <a:endParaRPr lang="de-DE"/>
          </a:p>
        </p:txBody>
      </p:sp>
    </p:spTree>
    <p:extLst>
      <p:ext uri="{BB962C8B-B14F-4D97-AF65-F5344CB8AC3E}">
        <p14:creationId xmlns:p14="http://schemas.microsoft.com/office/powerpoint/2010/main" val="27866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4475" y="1714500"/>
            <a:ext cx="27251025" cy="7134225"/>
          </a:xfrm>
          <a:prstGeom prst="rect">
            <a:avLst/>
          </a:prstGeom>
        </p:spPr>
        <p:txBody>
          <a:bodyPr vert="horz" lIns="91440" tIns="45720" rIns="91440" bIns="45720" rtlCol="0" anchor="ctr">
            <a:normAutofit/>
          </a:bodyPr>
          <a:lstStyle/>
          <a:p>
            <a:r>
              <a:rPr lang="de-CH" smtClean="0"/>
              <a:t>Mastertitelformat bearbeiten</a:t>
            </a:r>
            <a:endParaRPr lang="de-DE"/>
          </a:p>
        </p:txBody>
      </p:sp>
      <p:sp>
        <p:nvSpPr>
          <p:cNvPr id="3" name="Textplatzhalter 2"/>
          <p:cNvSpPr>
            <a:spLocks noGrp="1"/>
          </p:cNvSpPr>
          <p:nvPr>
            <p:ph type="body" idx="1"/>
          </p:nvPr>
        </p:nvSpPr>
        <p:spPr>
          <a:xfrm>
            <a:off x="1514475" y="9988550"/>
            <a:ext cx="27251025" cy="28251150"/>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2"/>
          </p:nvPr>
        </p:nvSpPr>
        <p:spPr>
          <a:xfrm>
            <a:off x="1514475" y="39676388"/>
            <a:ext cx="7064375" cy="2279650"/>
          </a:xfrm>
          <a:prstGeom prst="rect">
            <a:avLst/>
          </a:prstGeom>
        </p:spPr>
        <p:txBody>
          <a:bodyPr vert="horz" lIns="91440" tIns="45720" rIns="91440" bIns="45720" rtlCol="0" anchor="ctr"/>
          <a:lstStyle>
            <a:lvl1pPr algn="l">
              <a:defRPr sz="1200">
                <a:solidFill>
                  <a:schemeClr val="tx1">
                    <a:tint val="75000"/>
                  </a:schemeClr>
                </a:solidFill>
              </a:defRPr>
            </a:lvl1pPr>
          </a:lstStyle>
          <a:p>
            <a:fld id="{AEE2D4E4-5BF1-844D-823E-94B66EA95F16}" type="datetimeFigureOut">
              <a:rPr lang="de-DE" smtClean="0"/>
              <a:t>16.10.2014</a:t>
            </a:fld>
            <a:endParaRPr lang="de-DE"/>
          </a:p>
        </p:txBody>
      </p:sp>
      <p:sp>
        <p:nvSpPr>
          <p:cNvPr id="5" name="Fußzeilenplatzhalter 4"/>
          <p:cNvSpPr>
            <a:spLocks noGrp="1"/>
          </p:cNvSpPr>
          <p:nvPr>
            <p:ph type="ftr" sz="quarter" idx="3"/>
          </p:nvPr>
        </p:nvSpPr>
        <p:spPr>
          <a:xfrm>
            <a:off x="10345738" y="39676388"/>
            <a:ext cx="9588500" cy="2279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21701125" y="39676388"/>
            <a:ext cx="7064375" cy="2279650"/>
          </a:xfrm>
          <a:prstGeom prst="rect">
            <a:avLst/>
          </a:prstGeom>
        </p:spPr>
        <p:txBody>
          <a:bodyPr vert="horz" lIns="91440" tIns="45720" rIns="91440" bIns="45720" rtlCol="0" anchor="ctr"/>
          <a:lstStyle>
            <a:lvl1pPr algn="r">
              <a:defRPr sz="1200">
                <a:solidFill>
                  <a:schemeClr val="tx1">
                    <a:tint val="75000"/>
                  </a:schemeClr>
                </a:solidFill>
              </a:defRPr>
            </a:lvl1pPr>
          </a:lstStyle>
          <a:p>
            <a:fld id="{64C11587-4B91-D64E-BC24-598B0F4B81FB}" type="slidenum">
              <a:rPr lang="de-DE" smtClean="0"/>
              <a:t>‹#›</a:t>
            </a:fld>
            <a:endParaRPr lang="de-DE"/>
          </a:p>
        </p:txBody>
      </p:sp>
    </p:spTree>
    <p:extLst>
      <p:ext uri="{BB962C8B-B14F-4D97-AF65-F5344CB8AC3E}">
        <p14:creationId xmlns:p14="http://schemas.microsoft.com/office/powerpoint/2010/main" val="193126181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73" r:id="rId13"/>
    <p:sldLayoutId id="2147483901" r:id="rId14"/>
    <p:sldLayoutId id="2147483916"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half" idx="1"/>
          </p:nvPr>
        </p:nvSpPr>
        <p:spPr>
          <a:xfrm>
            <a:off x="4050756" y="9702503"/>
            <a:ext cx="11880000" cy="28947216"/>
          </a:xfrm>
        </p:spPr>
        <p:txBody>
          <a:bodyPr>
            <a:normAutofit/>
          </a:bodyPr>
          <a:lstStyle/>
          <a:p>
            <a:pPr marL="0" indent="0" algn="just">
              <a:lnSpc>
                <a:spcPct val="120000"/>
              </a:lnSpc>
            </a:pPr>
            <a:r>
              <a:rPr lang="en-AU" sz="5500" dirty="0" smtClean="0">
                <a:latin typeface="Arial" panose="020B0604020202020204" pitchFamily="34" charset="0"/>
                <a:cs typeface="Arial" panose="020B0604020202020204" pitchFamily="34" charset="0"/>
              </a:rPr>
              <a:t>How </a:t>
            </a:r>
            <a:r>
              <a:rPr lang="en-AU" sz="5500" dirty="0">
                <a:latin typeface="Arial" panose="020B0604020202020204" pitchFamily="34" charset="0"/>
                <a:cs typeface="Arial" panose="020B0604020202020204" pitchFamily="34" charset="0"/>
              </a:rPr>
              <a:t>are new dialects and </a:t>
            </a:r>
            <a:r>
              <a:rPr lang="en-AU" sz="5500" dirty="0" smtClean="0">
                <a:latin typeface="Arial" panose="020B0604020202020204" pitchFamily="34" charset="0"/>
                <a:cs typeface="Arial" panose="020B0604020202020204" pitchFamily="34" charset="0"/>
              </a:rPr>
              <a:t>new languages </a:t>
            </a:r>
            <a:r>
              <a:rPr lang="en-AU" sz="5500" dirty="0">
                <a:latin typeface="Arial" panose="020B0604020202020204" pitchFamily="34" charset="0"/>
                <a:cs typeface="Arial" panose="020B0604020202020204" pitchFamily="34" charset="0"/>
              </a:rPr>
              <a:t>represented and evaluated in public discourse?</a:t>
            </a:r>
          </a:p>
          <a:p>
            <a:pPr marL="0" indent="0" algn="just">
              <a:lnSpc>
                <a:spcPct val="120000"/>
              </a:lnSpc>
            </a:pPr>
            <a:endParaRPr lang="en-AU" sz="5500" dirty="0">
              <a:latin typeface="Arial" panose="020B0604020202020204" pitchFamily="34" charset="0"/>
              <a:cs typeface="Arial" panose="020B0604020202020204" pitchFamily="34" charset="0"/>
            </a:endParaRPr>
          </a:p>
          <a:p>
            <a:pPr marL="0" indent="0" algn="just">
              <a:lnSpc>
                <a:spcPct val="120000"/>
              </a:lnSpc>
            </a:pPr>
            <a:r>
              <a:rPr lang="en-AU" sz="5500" dirty="0">
                <a:latin typeface="Arial" panose="020B0604020202020204" pitchFamily="34" charset="0"/>
                <a:cs typeface="Arial" panose="020B0604020202020204" pitchFamily="34" charset="0"/>
              </a:rPr>
              <a:t>Taking this question as a starting point, the project </a:t>
            </a:r>
            <a:r>
              <a:rPr lang="en-AU" sz="5500" i="1" dirty="0">
                <a:latin typeface="Arial" panose="020B0604020202020204" pitchFamily="34" charset="0"/>
                <a:cs typeface="Arial" panose="020B0604020202020204" pitchFamily="34" charset="0"/>
              </a:rPr>
              <a:t>Contact, Mobility and Authenticity </a:t>
            </a:r>
            <a:r>
              <a:rPr lang="en-AU" sz="5500" dirty="0">
                <a:latin typeface="Arial" panose="020B0604020202020204" pitchFamily="34" charset="0"/>
                <a:cs typeface="Arial" panose="020B0604020202020204" pitchFamily="34" charset="0"/>
              </a:rPr>
              <a:t>focuses on four relatively “young” linguistic varieties: two mixed dialects (</a:t>
            </a:r>
            <a:r>
              <a:rPr lang="en-AU" sz="5500" dirty="0" err="1">
                <a:latin typeface="Arial" panose="020B0604020202020204" pitchFamily="34" charset="0"/>
                <a:cs typeface="Arial" panose="020B0604020202020204" pitchFamily="34" charset="0"/>
              </a:rPr>
              <a:t>koines</a:t>
            </a:r>
            <a:r>
              <a:rPr lang="en-AU" sz="5500" dirty="0">
                <a:latin typeface="Arial" panose="020B0604020202020204" pitchFamily="34" charset="0"/>
                <a:cs typeface="Arial" panose="020B0604020202020204" pitchFamily="34" charset="0"/>
              </a:rPr>
              <a:t>) and two mixed languages (creoles). The project explores debates about language in New Zealand, Papua New Guinea, Hawai’i and London, and compares these four case studies with each other (see Figure 1).</a:t>
            </a:r>
          </a:p>
          <a:p>
            <a:pPr marL="0" indent="0" algn="just">
              <a:lnSpc>
                <a:spcPct val="120000"/>
              </a:lnSpc>
            </a:pPr>
            <a:endParaRPr lang="en-AU" sz="5500" dirty="0">
              <a:latin typeface="Arial" panose="020B0604020202020204" pitchFamily="34" charset="0"/>
              <a:cs typeface="Arial" panose="020B0604020202020204" pitchFamily="34" charset="0"/>
            </a:endParaRPr>
          </a:p>
          <a:p>
            <a:pPr marL="0" indent="0" algn="just">
              <a:lnSpc>
                <a:spcPct val="120000"/>
              </a:lnSpc>
            </a:pPr>
            <a:r>
              <a:rPr lang="en-AU" sz="5500" dirty="0">
                <a:latin typeface="Arial" panose="020B0604020202020204" pitchFamily="34" charset="0"/>
                <a:cs typeface="Arial" panose="020B0604020202020204" pitchFamily="34" charset="0"/>
              </a:rPr>
              <a:t>While it is hard to tell how people perceive these varieties, some language ideologies become evident when we look at the public comments people make about these varieties – e.g. in newspapers or on the internet (see Figure 2). We want to find out how ideologies influence language policies, and how notions of unity, authenticity, mobility and power may affect a variety’s legitimacy and status.</a:t>
            </a:r>
          </a:p>
          <a:p>
            <a:pPr algn="just"/>
            <a:endParaRPr lang="de-DE" sz="5400" dirty="0" smtClean="0">
              <a:latin typeface="+mn-lt"/>
              <a:cs typeface="Cambria" charset="0"/>
            </a:endParaRPr>
          </a:p>
          <a:p>
            <a:pPr algn="just"/>
            <a:endParaRPr lang="de-DE" sz="5400" dirty="0">
              <a:latin typeface="+mn-lt"/>
              <a:cs typeface="Cambria" charset="0"/>
            </a:endParaRPr>
          </a:p>
          <a:p>
            <a:endParaRPr lang="de-DE" dirty="0"/>
          </a:p>
        </p:txBody>
      </p:sp>
      <p:pic>
        <p:nvPicPr>
          <p:cNvPr id="9" name="Bildplatzhalter 8"/>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25601620" y="39549231"/>
            <a:ext cx="3219887" cy="2483999"/>
          </a:xfrm>
        </p:spPr>
      </p:pic>
      <p:sp>
        <p:nvSpPr>
          <p:cNvPr id="11" name="Inhaltsplatzhalter 10"/>
          <p:cNvSpPr>
            <a:spLocks noGrp="1"/>
          </p:cNvSpPr>
          <p:nvPr>
            <p:ph sz="quarter" idx="15"/>
          </p:nvPr>
        </p:nvSpPr>
        <p:spPr/>
        <p:txBody>
          <a:bodyPr/>
          <a:lstStyle/>
          <a:p>
            <a:pPr lvl="0"/>
            <a:r>
              <a:rPr lang="de-DE" b="1" dirty="0"/>
              <a:t>Center </a:t>
            </a:r>
            <a:r>
              <a:rPr lang="de-DE" b="1" dirty="0" err="1"/>
              <a:t>for</a:t>
            </a:r>
            <a:r>
              <a:rPr lang="de-DE" b="1" dirty="0"/>
              <a:t> </a:t>
            </a:r>
            <a:r>
              <a:rPr lang="de-DE" b="1" dirty="0" err="1"/>
              <a:t>the</a:t>
            </a:r>
            <a:r>
              <a:rPr lang="de-DE" b="1" dirty="0"/>
              <a:t> Study </a:t>
            </a:r>
            <a:r>
              <a:rPr lang="de-DE" b="1" dirty="0" err="1"/>
              <a:t>of</a:t>
            </a:r>
            <a:r>
              <a:rPr lang="de-DE" b="1" dirty="0"/>
              <a:t> Language </a:t>
            </a:r>
            <a:r>
              <a:rPr lang="de-DE" b="1" dirty="0" err="1"/>
              <a:t>and</a:t>
            </a:r>
            <a:r>
              <a:rPr lang="de-DE" b="1" dirty="0"/>
              <a:t> Society</a:t>
            </a:r>
          </a:p>
          <a:p>
            <a:r>
              <a:rPr lang="de-DE" dirty="0" err="1"/>
              <a:t>Muesmattstrasse</a:t>
            </a:r>
            <a:r>
              <a:rPr lang="de-DE" dirty="0"/>
              <a:t> 45</a:t>
            </a:r>
          </a:p>
          <a:p>
            <a:r>
              <a:rPr lang="de-DE" dirty="0"/>
              <a:t>3012 Bern</a:t>
            </a:r>
          </a:p>
          <a:p>
            <a:r>
              <a:rPr lang="de-CH" dirty="0"/>
              <a:t>Tel.: 031 631 54 </a:t>
            </a:r>
            <a:r>
              <a:rPr lang="de-CH" dirty="0" smtClean="0"/>
              <a:t>77</a:t>
            </a:r>
          </a:p>
          <a:p>
            <a:r>
              <a:rPr lang="de-CH" dirty="0" smtClean="0"/>
              <a:t>www.csls.unibe.ch</a:t>
            </a:r>
            <a:endParaRPr lang="de-DE" dirty="0"/>
          </a:p>
        </p:txBody>
      </p:sp>
      <p:sp>
        <p:nvSpPr>
          <p:cNvPr id="12" name="Textplatzhalter 11"/>
          <p:cNvSpPr>
            <a:spLocks noGrp="1"/>
          </p:cNvSpPr>
          <p:nvPr>
            <p:ph type="body" sz="quarter" idx="16"/>
          </p:nvPr>
        </p:nvSpPr>
        <p:spPr>
          <a:xfrm>
            <a:off x="4014000" y="39550278"/>
            <a:ext cx="5509363" cy="2483999"/>
          </a:xfrm>
        </p:spPr>
        <p:txBody>
          <a:bodyPr>
            <a:normAutofit/>
          </a:bodyPr>
          <a:lstStyle/>
          <a:p>
            <a:pPr lvl="0"/>
            <a:r>
              <a:rPr lang="de-CH" b="1" dirty="0" smtClean="0"/>
              <a:t>Laura Tresch</a:t>
            </a:r>
          </a:p>
          <a:p>
            <a:pPr lvl="0"/>
            <a:r>
              <a:rPr lang="de-CH" b="1" dirty="0" smtClean="0"/>
              <a:t>Christoph Neuenschwander</a:t>
            </a:r>
          </a:p>
          <a:p>
            <a:pPr lvl="0"/>
            <a:r>
              <a:rPr lang="de-CH" dirty="0" smtClean="0"/>
              <a:t>English Department</a:t>
            </a:r>
          </a:p>
          <a:p>
            <a:pPr lvl="0"/>
            <a:r>
              <a:rPr lang="de-CH" smtClean="0"/>
              <a:t>Länggassstrasse 49, 3000 </a:t>
            </a:r>
            <a:r>
              <a:rPr lang="de-CH" dirty="0" smtClean="0"/>
              <a:t>Bern 9</a:t>
            </a:r>
          </a:p>
          <a:p>
            <a:pPr lvl="0"/>
            <a:r>
              <a:rPr lang="de-CH" dirty="0"/>
              <a:t>l</a:t>
            </a:r>
            <a:r>
              <a:rPr lang="de-CH" dirty="0" smtClean="0"/>
              <a:t>aura.tresch@ens.unibe.ch</a:t>
            </a:r>
          </a:p>
          <a:p>
            <a:pPr lvl="0"/>
            <a:r>
              <a:rPr lang="de-CH" dirty="0" smtClean="0"/>
              <a:t>christoph.neuenschwander@ens.unibe.ch</a:t>
            </a:r>
          </a:p>
        </p:txBody>
      </p:sp>
      <p:sp>
        <p:nvSpPr>
          <p:cNvPr id="13" name="Inhaltsplatzhalter 12"/>
          <p:cNvSpPr>
            <a:spLocks noGrp="1"/>
          </p:cNvSpPr>
          <p:nvPr>
            <p:ph sz="half" idx="17"/>
          </p:nvPr>
        </p:nvSpPr>
        <p:spPr>
          <a:solidFill>
            <a:srgbClr val="992229"/>
          </a:solidFill>
        </p:spPr>
        <p:txBody>
          <a:bodyPr bIns="0">
            <a:normAutofit/>
          </a:bodyPr>
          <a:lstStyle/>
          <a:p>
            <a:pPr algn="ctr"/>
            <a:r>
              <a:rPr lang="de-DE" sz="12000" dirty="0" err="1" smtClean="0">
                <a:solidFill>
                  <a:schemeClr val="bg1"/>
                </a:solidFill>
              </a:rPr>
              <a:t>Doktoratsprogramm</a:t>
            </a:r>
            <a:r>
              <a:rPr lang="de-DE" sz="12000" dirty="0" smtClean="0">
                <a:solidFill>
                  <a:schemeClr val="bg1"/>
                </a:solidFill>
              </a:rPr>
              <a:t> Studies in Language </a:t>
            </a:r>
            <a:r>
              <a:rPr lang="de-DE" sz="12000" dirty="0" err="1" smtClean="0">
                <a:solidFill>
                  <a:schemeClr val="bg1"/>
                </a:solidFill>
              </a:rPr>
              <a:t>and</a:t>
            </a:r>
            <a:r>
              <a:rPr lang="de-DE" sz="12000" dirty="0" smtClean="0">
                <a:solidFill>
                  <a:schemeClr val="bg1"/>
                </a:solidFill>
              </a:rPr>
              <a:t> Society</a:t>
            </a:r>
            <a:endParaRPr lang="de-DE" sz="12000" dirty="0">
              <a:solidFill>
                <a:schemeClr val="bg1"/>
              </a:solidFill>
            </a:endParaRPr>
          </a:p>
        </p:txBody>
      </p:sp>
      <p:sp>
        <p:nvSpPr>
          <p:cNvPr id="5" name="Titel 4"/>
          <p:cNvSpPr>
            <a:spLocks noGrp="1"/>
          </p:cNvSpPr>
          <p:nvPr>
            <p:ph type="title"/>
          </p:nvPr>
        </p:nvSpPr>
        <p:spPr>
          <a:xfrm>
            <a:off x="4050756" y="1714500"/>
            <a:ext cx="24770751" cy="7134225"/>
          </a:xfrm>
        </p:spPr>
        <p:txBody>
          <a:bodyPr>
            <a:normAutofit/>
          </a:bodyPr>
          <a:lstStyle/>
          <a:p>
            <a:r>
              <a:rPr lang="de-DE" sz="12000" b="1" dirty="0" smtClean="0"/>
              <a:t>Contact</a:t>
            </a:r>
            <a:r>
              <a:rPr lang="de-DE" sz="12000" b="1" dirty="0"/>
              <a:t>, Mobility and </a:t>
            </a:r>
            <a:r>
              <a:rPr lang="de-DE" sz="12000" b="1" dirty="0" smtClean="0"/>
              <a:t>Authenticity</a:t>
            </a:r>
            <a:br>
              <a:rPr lang="de-DE" sz="12000" b="1" dirty="0" smtClean="0"/>
            </a:br>
            <a:r>
              <a:rPr lang="de-DE" sz="10000" dirty="0" smtClean="0"/>
              <a:t>Language Ideologies</a:t>
            </a:r>
            <a:r>
              <a:rPr lang="de-DE" sz="10000" dirty="0"/>
              <a:t> </a:t>
            </a:r>
            <a:r>
              <a:rPr lang="de-DE" sz="10000" dirty="0" smtClean="0"/>
              <a:t>in </a:t>
            </a:r>
            <a:r>
              <a:rPr lang="de-DE" sz="10000" dirty="0"/>
              <a:t>Koineisation and </a:t>
            </a:r>
            <a:r>
              <a:rPr lang="de-DE" sz="10000" dirty="0" smtClean="0"/>
              <a:t>Creolisation</a:t>
            </a:r>
            <a:r>
              <a:rPr lang="de-DE" sz="10000" dirty="0" smtClean="0"/>
              <a:t/>
            </a:r>
            <a:br>
              <a:rPr lang="de-DE" sz="10000" dirty="0" smtClean="0"/>
            </a:br>
            <a:r>
              <a:rPr lang="de-DE" sz="8000" dirty="0" smtClean="0"/>
              <a:t>Laura Tresch, Christoph Neuenschwander</a:t>
            </a:r>
            <a:endParaRPr lang="de-DE" sz="8000" dirty="0"/>
          </a:p>
        </p:txBody>
      </p:sp>
      <p:pic>
        <p:nvPicPr>
          <p:cNvPr id="3" name="Content Placeholder 2"/>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17094083" y="13987438"/>
            <a:ext cx="11727424" cy="7357003"/>
          </a:xfr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94083" y="26156790"/>
            <a:ext cx="11727425" cy="8101710"/>
          </a:xfrm>
          <a:prstGeom prst="rect">
            <a:avLst/>
          </a:prstGeom>
        </p:spPr>
      </p:pic>
      <p:sp>
        <p:nvSpPr>
          <p:cNvPr id="7" name="TextBox 6"/>
          <p:cNvSpPr txBox="1"/>
          <p:nvPr/>
        </p:nvSpPr>
        <p:spPr>
          <a:xfrm>
            <a:off x="17092718" y="21711385"/>
            <a:ext cx="1520994" cy="584775"/>
          </a:xfrm>
          <a:prstGeom prst="rect">
            <a:avLst/>
          </a:prstGeom>
          <a:noFill/>
        </p:spPr>
        <p:txBody>
          <a:bodyPr wrap="none" rtlCol="0">
            <a:spAutoFit/>
          </a:bodyPr>
          <a:lstStyle/>
          <a:p>
            <a:r>
              <a:rPr lang="de-CH" sz="3200" dirty="0" smtClean="0">
                <a:latin typeface="+mn-lt"/>
              </a:rPr>
              <a:t>Figure 1</a:t>
            </a:r>
            <a:endParaRPr lang="de-CH" sz="3200" dirty="0">
              <a:latin typeface="+mn-lt"/>
            </a:endParaRPr>
          </a:p>
        </p:txBody>
      </p:sp>
      <p:sp>
        <p:nvSpPr>
          <p:cNvPr id="14" name="TextBox 13"/>
          <p:cNvSpPr txBox="1"/>
          <p:nvPr/>
        </p:nvSpPr>
        <p:spPr>
          <a:xfrm>
            <a:off x="17092718" y="34625444"/>
            <a:ext cx="1520994" cy="584775"/>
          </a:xfrm>
          <a:prstGeom prst="rect">
            <a:avLst/>
          </a:prstGeom>
          <a:noFill/>
        </p:spPr>
        <p:txBody>
          <a:bodyPr wrap="none" rtlCol="0">
            <a:spAutoFit/>
          </a:bodyPr>
          <a:lstStyle/>
          <a:p>
            <a:r>
              <a:rPr lang="de-CH" sz="3200" dirty="0" smtClean="0">
                <a:latin typeface="+mn-lt"/>
              </a:rPr>
              <a:t>Figure 2</a:t>
            </a:r>
            <a:endParaRPr lang="de-CH" sz="3200" dirty="0">
              <a:latin typeface="+mn-lt"/>
            </a:endParaRPr>
          </a:p>
        </p:txBody>
      </p:sp>
    </p:spTree>
    <p:extLst>
      <p:ext uri="{BB962C8B-B14F-4D97-AF65-F5344CB8AC3E}">
        <p14:creationId xmlns:p14="http://schemas.microsoft.com/office/powerpoint/2010/main" val="3445191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205</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Lucida Grande</vt:lpstr>
      <vt:lpstr>Times New Roman</vt:lpstr>
      <vt:lpstr>Benutzerdefiniertes Design</vt:lpstr>
      <vt:lpstr>Contact, Mobility and Authenticity Language Ideologies in Koineisation and Creolisation Laura Tresch, Christoph Neuenschwander</vt:lpstr>
    </vt:vector>
  </TitlesOfParts>
  <Company>IASH Universität Bern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IASH Bern</dc:creator>
  <cp:lastModifiedBy>cneuenschwander</cp:lastModifiedBy>
  <cp:revision>46</cp:revision>
  <cp:lastPrinted>2014-09-30T13:04:18Z</cp:lastPrinted>
  <dcterms:created xsi:type="dcterms:W3CDTF">2010-09-01T11:56:11Z</dcterms:created>
  <dcterms:modified xsi:type="dcterms:W3CDTF">2014-10-16T13:05:09Z</dcterms:modified>
</cp:coreProperties>
</file>